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4" r:id="rId2"/>
  </p:sldMasterIdLst>
  <p:notesMasterIdLst>
    <p:notesMasterId r:id="rId19"/>
  </p:notesMasterIdLst>
  <p:sldIdLst>
    <p:sldId id="259" r:id="rId3"/>
    <p:sldId id="326" r:id="rId4"/>
    <p:sldId id="331" r:id="rId5"/>
    <p:sldId id="332" r:id="rId6"/>
    <p:sldId id="319" r:id="rId7"/>
    <p:sldId id="320" r:id="rId8"/>
    <p:sldId id="321" r:id="rId9"/>
    <p:sldId id="328" r:id="rId10"/>
    <p:sldId id="325" r:id="rId11"/>
    <p:sldId id="330" r:id="rId12"/>
    <p:sldId id="327" r:id="rId13"/>
    <p:sldId id="329" r:id="rId14"/>
    <p:sldId id="275" r:id="rId15"/>
    <p:sldId id="316" r:id="rId16"/>
    <p:sldId id="262" r:id="rId17"/>
    <p:sldId id="281" r:id="rId18"/>
  </p:sldIdLst>
  <p:sldSz cx="12192000" cy="6858000"/>
  <p:notesSz cx="6858000" cy="9144000"/>
  <p:embeddedFontLst>
    <p:embeddedFont>
      <p:font typeface="Open Sans ExtraBold" panose="020B0906030804020204" pitchFamily="34" charset="0"/>
      <p:bold r:id="rId20"/>
      <p:boldItalic r:id="rId21"/>
    </p:embeddedFont>
    <p:embeddedFont>
      <p:font typeface="Open Sans Light" panose="020B0306030504020204" pitchFamily="34" charset="0"/>
      <p:regular r:id="rId22"/>
      <p:italic r:id="rId23"/>
    </p:embeddedFont>
    <p:embeddedFont>
      <p:font typeface="Open Sans Medium" panose="020B0604020202020204" charset="0"/>
      <p:regular r:id="rId24"/>
      <p: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iidi juhend" id="{57FA37C3-1310-4115-A1B7-5F1262D7B704}">
          <p14:sldIdLst>
            <p14:sldId id="259"/>
            <p14:sldId id="326"/>
            <p14:sldId id="331"/>
            <p14:sldId id="332"/>
            <p14:sldId id="319"/>
            <p14:sldId id="320"/>
            <p14:sldId id="321"/>
            <p14:sldId id="328"/>
            <p14:sldId id="325"/>
            <p14:sldId id="330"/>
            <p14:sldId id="327"/>
            <p14:sldId id="329"/>
            <p14:sldId id="275"/>
          </p14:sldIdLst>
        </p14:section>
        <p14:section name="Infograafika" id="{2E2E040B-CADC-408C-865F-EEA4F26BF48B}">
          <p14:sldIdLst/>
        </p14:section>
        <p14:section name="Vaheslaidid" id="{805B8F95-7EFE-4982-9731-660A7B9E6FD9}">
          <p14:sldIdLst/>
        </p14:section>
        <p14:section name="Sisuslaidid" id="{F58DF32C-E97B-438C-BB31-7774ABAC448A}">
          <p14:sldIdLst>
            <p14:sldId id="316"/>
            <p14:sldId id="262"/>
            <p14:sldId id="281"/>
          </p14:sldIdLst>
        </p14:section>
        <p14:section name="LÕPUSLAID" id="{C3B1F616-85BA-4C9E-976E-0B08EC57940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BDF7"/>
    <a:srgbClr val="354A6B"/>
    <a:srgbClr val="1C8A2F"/>
    <a:srgbClr val="683840"/>
    <a:srgbClr val="000000"/>
    <a:srgbClr val="D9FFE0"/>
    <a:srgbClr val="FFCC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E8DA0F-FE36-448D-BAD0-3142C1988641}" v="9" dt="2026-10-28T14:08:08.8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eskmine laad 2 – rõh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08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812" y="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ina Tõemets" userId="0bbe0910-d1a2-45c5-9cd4-4b5aa902d027" providerId="ADAL" clId="{D988E8F4-5FF6-43F2-B75A-EEF57F265E22}"/>
    <pc:docChg chg="undo custSel addSld delSld modSld sldOrd modSection">
      <pc:chgData name="Tiina Tõemets" userId="0bbe0910-d1a2-45c5-9cd4-4b5aa902d027" providerId="ADAL" clId="{D988E8F4-5FF6-43F2-B75A-EEF57F265E22}" dt="2026-10-29T06:23:37.719" v="2500" actId="1076"/>
      <pc:docMkLst>
        <pc:docMk/>
      </pc:docMkLst>
      <pc:sldChg chg="addSp modSp mod">
        <pc:chgData name="Tiina Tõemets" userId="0bbe0910-d1a2-45c5-9cd4-4b5aa902d027" providerId="ADAL" clId="{D988E8F4-5FF6-43F2-B75A-EEF57F265E22}" dt="2026-10-28T14:06:50.990" v="2010" actId="20577"/>
        <pc:sldMkLst>
          <pc:docMk/>
          <pc:sldMk cId="3489993312" sldId="259"/>
        </pc:sldMkLst>
        <pc:spChg chg="mod">
          <ac:chgData name="Tiina Tõemets" userId="0bbe0910-d1a2-45c5-9cd4-4b5aa902d027" providerId="ADAL" clId="{D988E8F4-5FF6-43F2-B75A-EEF57F265E22}" dt="2026-10-28T14:06:50.990" v="2010" actId="20577"/>
          <ac:spMkLst>
            <pc:docMk/>
            <pc:sldMk cId="3489993312" sldId="259"/>
            <ac:spMk id="2" creationId="{4A7E0E0C-75A6-CA67-29DA-4148F4C71D44}"/>
          </ac:spMkLst>
        </pc:spChg>
        <pc:spChg chg="add mod">
          <ac:chgData name="Tiina Tõemets" userId="0bbe0910-d1a2-45c5-9cd4-4b5aa902d027" providerId="ADAL" clId="{D988E8F4-5FF6-43F2-B75A-EEF57F265E22}" dt="2026-10-08T09:31:21.816" v="0" actId="767"/>
          <ac:spMkLst>
            <pc:docMk/>
            <pc:sldMk cId="3489993312" sldId="259"/>
            <ac:spMk id="3" creationId="{12B776C8-A3ED-0464-2968-7BA24C0F4153}"/>
          </ac:spMkLst>
        </pc:spChg>
      </pc:sldChg>
      <pc:sldChg chg="del">
        <pc:chgData name="Tiina Tõemets" userId="0bbe0910-d1a2-45c5-9cd4-4b5aa902d027" providerId="ADAL" clId="{D988E8F4-5FF6-43F2-B75A-EEF57F265E22}" dt="2026-10-28T14:17:21.197" v="2310" actId="2696"/>
        <pc:sldMkLst>
          <pc:docMk/>
          <pc:sldMk cId="2731576155" sldId="266"/>
        </pc:sldMkLst>
      </pc:sldChg>
      <pc:sldChg chg="del">
        <pc:chgData name="Tiina Tõemets" userId="0bbe0910-d1a2-45c5-9cd4-4b5aa902d027" providerId="ADAL" clId="{D988E8F4-5FF6-43F2-B75A-EEF57F265E22}" dt="2026-10-28T07:26:24.508" v="100" actId="2696"/>
        <pc:sldMkLst>
          <pc:docMk/>
          <pc:sldMk cId="2141824387" sldId="277"/>
        </pc:sldMkLst>
      </pc:sldChg>
      <pc:sldChg chg="ord">
        <pc:chgData name="Tiina Tõemets" userId="0bbe0910-d1a2-45c5-9cd4-4b5aa902d027" providerId="ADAL" clId="{D988E8F4-5FF6-43F2-B75A-EEF57F265E22}" dt="2026-10-28T07:23:51.690" v="97"/>
        <pc:sldMkLst>
          <pc:docMk/>
          <pc:sldMk cId="3066041370" sldId="319"/>
        </pc:sldMkLst>
      </pc:sldChg>
      <pc:sldChg chg="modSp mod ord">
        <pc:chgData name="Tiina Tõemets" userId="0bbe0910-d1a2-45c5-9cd4-4b5aa902d027" providerId="ADAL" clId="{D988E8F4-5FF6-43F2-B75A-EEF57F265E22}" dt="2026-10-28T10:04:07.253" v="526" actId="20577"/>
        <pc:sldMkLst>
          <pc:docMk/>
          <pc:sldMk cId="2123579331" sldId="320"/>
        </pc:sldMkLst>
        <pc:spChg chg="mod">
          <ac:chgData name="Tiina Tõemets" userId="0bbe0910-d1a2-45c5-9cd4-4b5aa902d027" providerId="ADAL" clId="{D988E8F4-5FF6-43F2-B75A-EEF57F265E22}" dt="2026-10-28T10:04:07.253" v="526" actId="20577"/>
          <ac:spMkLst>
            <pc:docMk/>
            <pc:sldMk cId="2123579331" sldId="320"/>
            <ac:spMk id="2" creationId="{CE4D0789-CE58-D5D3-58CB-D27E70D7A5E9}"/>
          </ac:spMkLst>
        </pc:spChg>
      </pc:sldChg>
      <pc:sldChg chg="ord">
        <pc:chgData name="Tiina Tõemets" userId="0bbe0910-d1a2-45c5-9cd4-4b5aa902d027" providerId="ADAL" clId="{D988E8F4-5FF6-43F2-B75A-EEF57F265E22}" dt="2026-10-28T13:57:16.453" v="1741"/>
        <pc:sldMkLst>
          <pc:docMk/>
          <pc:sldMk cId="2503468505" sldId="321"/>
        </pc:sldMkLst>
      </pc:sldChg>
      <pc:sldChg chg="modSp del">
        <pc:chgData name="Tiina Tõemets" userId="0bbe0910-d1a2-45c5-9cd4-4b5aa902d027" providerId="ADAL" clId="{D988E8F4-5FF6-43F2-B75A-EEF57F265E22}" dt="2026-10-28T07:08:32.124" v="10" actId="2696"/>
        <pc:sldMkLst>
          <pc:docMk/>
          <pc:sldMk cId="1170782815" sldId="322"/>
        </pc:sldMkLst>
      </pc:sldChg>
      <pc:sldChg chg="modSp mod ord">
        <pc:chgData name="Tiina Tõemets" userId="0bbe0910-d1a2-45c5-9cd4-4b5aa902d027" providerId="ADAL" clId="{D988E8F4-5FF6-43F2-B75A-EEF57F265E22}" dt="2026-10-29T06:19:49.887" v="2498" actId="20577"/>
        <pc:sldMkLst>
          <pc:docMk/>
          <pc:sldMk cId="3740862678" sldId="325"/>
        </pc:sldMkLst>
        <pc:spChg chg="mod">
          <ac:chgData name="Tiina Tõemets" userId="0bbe0910-d1a2-45c5-9cd4-4b5aa902d027" providerId="ADAL" clId="{D988E8F4-5FF6-43F2-B75A-EEF57F265E22}" dt="2026-10-28T07:38:52.394" v="516" actId="20577"/>
          <ac:spMkLst>
            <pc:docMk/>
            <pc:sldMk cId="3740862678" sldId="325"/>
            <ac:spMk id="2" creationId="{D001BB4D-274D-C75E-68CA-4248EA541222}"/>
          </ac:spMkLst>
        </pc:spChg>
        <pc:spChg chg="mod">
          <ac:chgData name="Tiina Tõemets" userId="0bbe0910-d1a2-45c5-9cd4-4b5aa902d027" providerId="ADAL" clId="{D988E8F4-5FF6-43F2-B75A-EEF57F265E22}" dt="2026-10-29T06:19:49.887" v="2498" actId="20577"/>
          <ac:spMkLst>
            <pc:docMk/>
            <pc:sldMk cId="3740862678" sldId="325"/>
            <ac:spMk id="3" creationId="{F726FA40-2FFB-D467-375D-3EC652787CCD}"/>
          </ac:spMkLst>
        </pc:spChg>
        <pc:spChg chg="mod">
          <ac:chgData name="Tiina Tõemets" userId="0bbe0910-d1a2-45c5-9cd4-4b5aa902d027" providerId="ADAL" clId="{D988E8F4-5FF6-43F2-B75A-EEF57F265E22}" dt="2026-10-28T13:59:23.967" v="1825" actId="20577"/>
          <ac:spMkLst>
            <pc:docMk/>
            <pc:sldMk cId="3740862678" sldId="325"/>
            <ac:spMk id="4" creationId="{AD760F4A-7CEA-09D9-100A-6C16BD835DEB}"/>
          </ac:spMkLst>
        </pc:spChg>
      </pc:sldChg>
      <pc:sldChg chg="addSp delSp modSp new mod">
        <pc:chgData name="Tiina Tõemets" userId="0bbe0910-d1a2-45c5-9cd4-4b5aa902d027" providerId="ADAL" clId="{D988E8F4-5FF6-43F2-B75A-EEF57F265E22}" dt="2026-10-28T12:59:56.639" v="1046" actId="22"/>
        <pc:sldMkLst>
          <pc:docMk/>
          <pc:sldMk cId="3997806828" sldId="326"/>
        </pc:sldMkLst>
        <pc:spChg chg="mod">
          <ac:chgData name="Tiina Tõemets" userId="0bbe0910-d1a2-45c5-9cd4-4b5aa902d027" providerId="ADAL" clId="{D988E8F4-5FF6-43F2-B75A-EEF57F265E22}" dt="2026-10-28T07:15:41.713" v="62" actId="20577"/>
          <ac:spMkLst>
            <pc:docMk/>
            <pc:sldMk cId="3997806828" sldId="326"/>
            <ac:spMk id="2" creationId="{3A1E0673-8F6C-B165-ECF1-A73CE6BB5FDE}"/>
          </ac:spMkLst>
        </pc:spChg>
        <pc:spChg chg="add del">
          <ac:chgData name="Tiina Tõemets" userId="0bbe0910-d1a2-45c5-9cd4-4b5aa902d027" providerId="ADAL" clId="{D988E8F4-5FF6-43F2-B75A-EEF57F265E22}" dt="2026-10-28T12:59:56.639" v="1046" actId="22"/>
          <ac:spMkLst>
            <pc:docMk/>
            <pc:sldMk cId="3997806828" sldId="326"/>
            <ac:spMk id="8" creationId="{CD67C6AE-AAC8-A9CA-4444-B89D667D72C6}"/>
          </ac:spMkLst>
        </pc:spChg>
        <pc:picChg chg="add mod">
          <ac:chgData name="Tiina Tõemets" userId="0bbe0910-d1a2-45c5-9cd4-4b5aa902d027" providerId="ADAL" clId="{D988E8F4-5FF6-43F2-B75A-EEF57F265E22}" dt="2026-10-28T07:15:14.647" v="18" actId="1076"/>
          <ac:picMkLst>
            <pc:docMk/>
            <pc:sldMk cId="3997806828" sldId="326"/>
            <ac:picMk id="6" creationId="{675D9CCB-5568-9573-501A-40DF96CF4F70}"/>
          </ac:picMkLst>
        </pc:picChg>
      </pc:sldChg>
      <pc:sldChg chg="addSp delSp modSp new mod ord">
        <pc:chgData name="Tiina Tõemets" userId="0bbe0910-d1a2-45c5-9cd4-4b5aa902d027" providerId="ADAL" clId="{D988E8F4-5FF6-43F2-B75A-EEF57F265E22}" dt="2026-10-29T06:23:37.719" v="2500" actId="1076"/>
        <pc:sldMkLst>
          <pc:docMk/>
          <pc:sldMk cId="3399704641" sldId="327"/>
        </pc:sldMkLst>
        <pc:spChg chg="mod">
          <ac:chgData name="Tiina Tõemets" userId="0bbe0910-d1a2-45c5-9cd4-4b5aa902d027" providerId="ADAL" clId="{D988E8F4-5FF6-43F2-B75A-EEF57F265E22}" dt="2026-10-28T07:27:19.560" v="109" actId="20577"/>
          <ac:spMkLst>
            <pc:docMk/>
            <pc:sldMk cId="3399704641" sldId="327"/>
            <ac:spMk id="2" creationId="{284633AE-A704-D819-ED02-59AC1BB0B370}"/>
          </ac:spMkLst>
        </pc:spChg>
        <pc:spChg chg="add del">
          <ac:chgData name="Tiina Tõemets" userId="0bbe0910-d1a2-45c5-9cd4-4b5aa902d027" providerId="ADAL" clId="{D988E8F4-5FF6-43F2-B75A-EEF57F265E22}" dt="2026-10-28T07:22:30.432" v="94" actId="22"/>
          <ac:spMkLst>
            <pc:docMk/>
            <pc:sldMk cId="3399704641" sldId="327"/>
            <ac:spMk id="3" creationId="{066133BA-FB92-0661-9DE4-19E7A206C5B1}"/>
          </ac:spMkLst>
        </pc:spChg>
        <pc:spChg chg="mod">
          <ac:chgData name="Tiina Tõemets" userId="0bbe0910-d1a2-45c5-9cd4-4b5aa902d027" providerId="ADAL" clId="{D988E8F4-5FF6-43F2-B75A-EEF57F265E22}" dt="2026-10-28T10:17:35.425" v="747" actId="20577"/>
          <ac:spMkLst>
            <pc:docMk/>
            <pc:sldMk cId="3399704641" sldId="327"/>
            <ac:spMk id="4" creationId="{7625C4FE-7A27-22F7-2DE1-658719288FFC}"/>
          </ac:spMkLst>
        </pc:spChg>
        <pc:graphicFrameChg chg="add mod">
          <ac:chgData name="Tiina Tõemets" userId="0bbe0910-d1a2-45c5-9cd4-4b5aa902d027" providerId="ADAL" clId="{D988E8F4-5FF6-43F2-B75A-EEF57F265E22}" dt="2026-10-28T07:21:16.253" v="93"/>
          <ac:graphicFrameMkLst>
            <pc:docMk/>
            <pc:sldMk cId="3399704641" sldId="327"/>
            <ac:graphicFrameMk id="5" creationId="{365B900A-2F57-C7F9-E4EE-7A519E97A688}"/>
          </ac:graphicFrameMkLst>
        </pc:graphicFrameChg>
        <pc:picChg chg="add mod ord">
          <ac:chgData name="Tiina Tõemets" userId="0bbe0910-d1a2-45c5-9cd4-4b5aa902d027" providerId="ADAL" clId="{D988E8F4-5FF6-43F2-B75A-EEF57F265E22}" dt="2026-10-29T06:23:37.719" v="2500" actId="1076"/>
          <ac:picMkLst>
            <pc:docMk/>
            <pc:sldMk cId="3399704641" sldId="327"/>
            <ac:picMk id="7" creationId="{E3BF6F09-5558-D844-1415-F8EB7626CF1B}"/>
          </ac:picMkLst>
        </pc:picChg>
        <pc:picChg chg="add">
          <ac:chgData name="Tiina Tõemets" userId="0bbe0910-d1a2-45c5-9cd4-4b5aa902d027" providerId="ADAL" clId="{D988E8F4-5FF6-43F2-B75A-EEF57F265E22}" dt="2026-10-28T07:20:52.593" v="92"/>
          <ac:picMkLst>
            <pc:docMk/>
            <pc:sldMk cId="3399704641" sldId="327"/>
            <ac:picMk id="1025" creationId="{6A339624-1A33-3B34-0F96-7AE1B8322B60}"/>
          </ac:picMkLst>
        </pc:picChg>
      </pc:sldChg>
      <pc:sldChg chg="addSp modSp new mod">
        <pc:chgData name="Tiina Tõemets" userId="0bbe0910-d1a2-45c5-9cd4-4b5aa902d027" providerId="ADAL" clId="{D988E8F4-5FF6-43F2-B75A-EEF57F265E22}" dt="2026-10-29T06:17:13.950" v="2469" actId="20577"/>
        <pc:sldMkLst>
          <pc:docMk/>
          <pc:sldMk cId="1213471911" sldId="328"/>
        </pc:sldMkLst>
        <pc:spChg chg="mod">
          <ac:chgData name="Tiina Tõemets" userId="0bbe0910-d1a2-45c5-9cd4-4b5aa902d027" providerId="ADAL" clId="{D988E8F4-5FF6-43F2-B75A-EEF57F265E22}" dt="2026-10-28T07:27:34.820" v="121" actId="20577"/>
          <ac:spMkLst>
            <pc:docMk/>
            <pc:sldMk cId="1213471911" sldId="328"/>
            <ac:spMk id="2" creationId="{321EC60C-D773-9641-2F1C-F7E2BB267FFC}"/>
          </ac:spMkLst>
        </pc:spChg>
        <pc:spChg chg="mod">
          <ac:chgData name="Tiina Tõemets" userId="0bbe0910-d1a2-45c5-9cd4-4b5aa902d027" providerId="ADAL" clId="{D988E8F4-5FF6-43F2-B75A-EEF57F265E22}" dt="2026-10-29T06:17:13.950" v="2469" actId="20577"/>
          <ac:spMkLst>
            <pc:docMk/>
            <pc:sldMk cId="1213471911" sldId="328"/>
            <ac:spMk id="3" creationId="{BFC7725E-4328-30B0-D1FA-F083ED93EA01}"/>
          </ac:spMkLst>
        </pc:spChg>
        <pc:spChg chg="add mod">
          <ac:chgData name="Tiina Tõemets" userId="0bbe0910-d1a2-45c5-9cd4-4b5aa902d027" providerId="ADAL" clId="{D988E8F4-5FF6-43F2-B75A-EEF57F265E22}" dt="2026-10-28T13:58:01.635" v="1744" actId="121"/>
          <ac:spMkLst>
            <pc:docMk/>
            <pc:sldMk cId="1213471911" sldId="328"/>
            <ac:spMk id="6" creationId="{C151C67A-CF80-B77C-7678-89816942DF2C}"/>
          </ac:spMkLst>
        </pc:spChg>
      </pc:sldChg>
      <pc:sldChg chg="del">
        <pc:chgData name="Tiina Tõemets" userId="0bbe0910-d1a2-45c5-9cd4-4b5aa902d027" providerId="ADAL" clId="{D988E8F4-5FF6-43F2-B75A-EEF57F265E22}" dt="2026-10-28T07:09:02.531" v="13" actId="2696"/>
        <pc:sldMkLst>
          <pc:docMk/>
          <pc:sldMk cId="1500916589" sldId="328"/>
        </pc:sldMkLst>
      </pc:sldChg>
      <pc:sldChg chg="modSp new mod">
        <pc:chgData name="Tiina Tõemets" userId="0bbe0910-d1a2-45c5-9cd4-4b5aa902d027" providerId="ADAL" clId="{D988E8F4-5FF6-43F2-B75A-EEF57F265E22}" dt="2026-10-28T14:05:05.262" v="1929" actId="20577"/>
        <pc:sldMkLst>
          <pc:docMk/>
          <pc:sldMk cId="1384522958" sldId="329"/>
        </pc:sldMkLst>
        <pc:spChg chg="mod">
          <ac:chgData name="Tiina Tõemets" userId="0bbe0910-d1a2-45c5-9cd4-4b5aa902d027" providerId="ADAL" clId="{D988E8F4-5FF6-43F2-B75A-EEF57F265E22}" dt="2026-10-28T07:31:51.657" v="344" actId="20577"/>
          <ac:spMkLst>
            <pc:docMk/>
            <pc:sldMk cId="1384522958" sldId="329"/>
            <ac:spMk id="2" creationId="{894E2868-81E7-343C-BB86-D69492BB6A67}"/>
          </ac:spMkLst>
        </pc:spChg>
        <pc:spChg chg="mod">
          <ac:chgData name="Tiina Tõemets" userId="0bbe0910-d1a2-45c5-9cd4-4b5aa902d027" providerId="ADAL" clId="{D988E8F4-5FF6-43F2-B75A-EEF57F265E22}" dt="2026-10-28T14:05:05.262" v="1929" actId="20577"/>
          <ac:spMkLst>
            <pc:docMk/>
            <pc:sldMk cId="1384522958" sldId="329"/>
            <ac:spMk id="3" creationId="{58765B80-35C3-3EC4-5AFB-1590EC7F92E4}"/>
          </ac:spMkLst>
        </pc:spChg>
        <pc:spChg chg="mod">
          <ac:chgData name="Tiina Tõemets" userId="0bbe0910-d1a2-45c5-9cd4-4b5aa902d027" providerId="ADAL" clId="{D988E8F4-5FF6-43F2-B75A-EEF57F265E22}" dt="2026-10-28T13:58:42.536" v="1790" actId="20577"/>
          <ac:spMkLst>
            <pc:docMk/>
            <pc:sldMk cId="1384522958" sldId="329"/>
            <ac:spMk id="4" creationId="{E3CF629D-7945-9C7B-A76F-581FF06D967C}"/>
          </ac:spMkLst>
        </pc:spChg>
      </pc:sldChg>
      <pc:sldChg chg="del">
        <pc:chgData name="Tiina Tõemets" userId="0bbe0910-d1a2-45c5-9cd4-4b5aa902d027" providerId="ADAL" clId="{D988E8F4-5FF6-43F2-B75A-EEF57F265E22}" dt="2026-10-28T07:08:38.275" v="11" actId="2696"/>
        <pc:sldMkLst>
          <pc:docMk/>
          <pc:sldMk cId="3292871617" sldId="329"/>
        </pc:sldMkLst>
      </pc:sldChg>
      <pc:sldChg chg="del">
        <pc:chgData name="Tiina Tõemets" userId="0bbe0910-d1a2-45c5-9cd4-4b5aa902d027" providerId="ADAL" clId="{D988E8F4-5FF6-43F2-B75A-EEF57F265E22}" dt="2026-10-28T07:08:43.797" v="12" actId="2696"/>
        <pc:sldMkLst>
          <pc:docMk/>
          <pc:sldMk cId="1054611816" sldId="330"/>
        </pc:sldMkLst>
      </pc:sldChg>
      <pc:sldChg chg="addSp delSp modSp new mod modClrScheme chgLayout">
        <pc:chgData name="Tiina Tõemets" userId="0bbe0910-d1a2-45c5-9cd4-4b5aa902d027" providerId="ADAL" clId="{D988E8F4-5FF6-43F2-B75A-EEF57F265E22}" dt="2026-10-28T10:16:05.299" v="704" actId="20577"/>
        <pc:sldMkLst>
          <pc:docMk/>
          <pc:sldMk cId="2332060578" sldId="330"/>
        </pc:sldMkLst>
        <pc:spChg chg="del mod ord">
          <ac:chgData name="Tiina Tõemets" userId="0bbe0910-d1a2-45c5-9cd4-4b5aa902d027" providerId="ADAL" clId="{D988E8F4-5FF6-43F2-B75A-EEF57F265E22}" dt="2026-10-28T10:09:32.883" v="671" actId="700"/>
          <ac:spMkLst>
            <pc:docMk/>
            <pc:sldMk cId="2332060578" sldId="330"/>
            <ac:spMk id="2" creationId="{3F176C2A-8711-D589-8031-D785A8D0BE2A}"/>
          </ac:spMkLst>
        </pc:spChg>
        <pc:spChg chg="del mod ord">
          <ac:chgData name="Tiina Tõemets" userId="0bbe0910-d1a2-45c5-9cd4-4b5aa902d027" providerId="ADAL" clId="{D988E8F4-5FF6-43F2-B75A-EEF57F265E22}" dt="2026-10-28T10:09:32.883" v="671" actId="700"/>
          <ac:spMkLst>
            <pc:docMk/>
            <pc:sldMk cId="2332060578" sldId="330"/>
            <ac:spMk id="3" creationId="{8157C9CC-431E-119F-66CA-F321AD86B41D}"/>
          </ac:spMkLst>
        </pc:spChg>
        <pc:spChg chg="del mod ord">
          <ac:chgData name="Tiina Tõemets" userId="0bbe0910-d1a2-45c5-9cd4-4b5aa902d027" providerId="ADAL" clId="{D988E8F4-5FF6-43F2-B75A-EEF57F265E22}" dt="2026-10-28T10:09:32.883" v="671" actId="700"/>
          <ac:spMkLst>
            <pc:docMk/>
            <pc:sldMk cId="2332060578" sldId="330"/>
            <ac:spMk id="4" creationId="{0D89D341-1D26-3415-495D-7A632ACC6960}"/>
          </ac:spMkLst>
        </pc:spChg>
        <pc:spChg chg="add del mod ord">
          <ac:chgData name="Tiina Tõemets" userId="0bbe0910-d1a2-45c5-9cd4-4b5aa902d027" providerId="ADAL" clId="{D988E8F4-5FF6-43F2-B75A-EEF57F265E22}" dt="2026-10-28T10:14:25.562" v="674" actId="26606"/>
          <ac:spMkLst>
            <pc:docMk/>
            <pc:sldMk cId="2332060578" sldId="330"/>
            <ac:spMk id="5" creationId="{6FA193F2-895E-1A80-4EE1-4253347662AD}"/>
          </ac:spMkLst>
        </pc:spChg>
        <pc:spChg chg="add del mod ord">
          <ac:chgData name="Tiina Tõemets" userId="0bbe0910-d1a2-45c5-9cd4-4b5aa902d027" providerId="ADAL" clId="{D988E8F4-5FF6-43F2-B75A-EEF57F265E22}" dt="2026-10-28T10:14:17.068" v="673" actId="22"/>
          <ac:spMkLst>
            <pc:docMk/>
            <pc:sldMk cId="2332060578" sldId="330"/>
            <ac:spMk id="6" creationId="{880E87F4-6A78-FE05-C46F-49E29377C523}"/>
          </ac:spMkLst>
        </pc:spChg>
        <pc:spChg chg="add del mod ord">
          <ac:chgData name="Tiina Tõemets" userId="0bbe0910-d1a2-45c5-9cd4-4b5aa902d027" providerId="ADAL" clId="{D988E8F4-5FF6-43F2-B75A-EEF57F265E22}" dt="2026-10-28T10:11:27.938" v="672" actId="22"/>
          <ac:spMkLst>
            <pc:docMk/>
            <pc:sldMk cId="2332060578" sldId="330"/>
            <ac:spMk id="7" creationId="{E706F5B8-7870-A0EA-3425-0A71A38643FA}"/>
          </ac:spMkLst>
        </pc:spChg>
        <pc:spChg chg="add del mod">
          <ac:chgData name="Tiina Tõemets" userId="0bbe0910-d1a2-45c5-9cd4-4b5aa902d027" providerId="ADAL" clId="{D988E8F4-5FF6-43F2-B75A-EEF57F265E22}" dt="2026-10-28T10:15:16.537" v="679" actId="22"/>
          <ac:spMkLst>
            <pc:docMk/>
            <pc:sldMk cId="2332060578" sldId="330"/>
            <ac:spMk id="13" creationId="{8C18AA1F-7C45-64C3-77CF-F518E699CD72}"/>
          </ac:spMkLst>
        </pc:spChg>
        <pc:spChg chg="add mod">
          <ac:chgData name="Tiina Tõemets" userId="0bbe0910-d1a2-45c5-9cd4-4b5aa902d027" providerId="ADAL" clId="{D988E8F4-5FF6-43F2-B75A-EEF57F265E22}" dt="2026-10-28T10:16:05.299" v="704" actId="20577"/>
          <ac:spMkLst>
            <pc:docMk/>
            <pc:sldMk cId="2332060578" sldId="330"/>
            <ac:spMk id="16" creationId="{7B1E24E2-0528-7417-1B55-7A0AC6472A37}"/>
          </ac:spMkLst>
        </pc:spChg>
        <pc:spChg chg="add">
          <ac:chgData name="Tiina Tõemets" userId="0bbe0910-d1a2-45c5-9cd4-4b5aa902d027" providerId="ADAL" clId="{D988E8F4-5FF6-43F2-B75A-EEF57F265E22}" dt="2026-10-28T10:14:25.562" v="674" actId="26606"/>
          <ac:spMkLst>
            <pc:docMk/>
            <pc:sldMk cId="2332060578" sldId="330"/>
            <ac:spMk id="18" creationId="{D4DA0A21-8D98-413F-F60C-0A0925E5DC04}"/>
          </ac:spMkLst>
        </pc:spChg>
        <pc:picChg chg="add mod ord">
          <ac:chgData name="Tiina Tõemets" userId="0bbe0910-d1a2-45c5-9cd4-4b5aa902d027" providerId="ADAL" clId="{D988E8F4-5FF6-43F2-B75A-EEF57F265E22}" dt="2026-10-28T10:14:25.562" v="674" actId="26606"/>
          <ac:picMkLst>
            <pc:docMk/>
            <pc:sldMk cId="2332060578" sldId="330"/>
            <ac:picMk id="9" creationId="{339F3A31-3D26-BC9A-32E0-507253FF4503}"/>
          </ac:picMkLst>
        </pc:picChg>
        <pc:picChg chg="add del mod ord">
          <ac:chgData name="Tiina Tõemets" userId="0bbe0910-d1a2-45c5-9cd4-4b5aa902d027" providerId="ADAL" clId="{D988E8F4-5FF6-43F2-B75A-EEF57F265E22}" dt="2026-10-28T10:14:38.329" v="676" actId="21"/>
          <ac:picMkLst>
            <pc:docMk/>
            <pc:sldMk cId="2332060578" sldId="330"/>
            <ac:picMk id="11" creationId="{EE1EE4D0-C432-E173-0EFB-DC7AC93F7C30}"/>
          </ac:picMkLst>
        </pc:picChg>
        <pc:picChg chg="add del mod">
          <ac:chgData name="Tiina Tõemets" userId="0bbe0910-d1a2-45c5-9cd4-4b5aa902d027" providerId="ADAL" clId="{D988E8F4-5FF6-43F2-B75A-EEF57F265E22}" dt="2026-10-28T10:14:46.524" v="678" actId="478"/>
          <ac:picMkLst>
            <pc:docMk/>
            <pc:sldMk cId="2332060578" sldId="330"/>
            <ac:picMk id="14" creationId="{EE1EE4D0-C432-E173-0EFB-DC7AC93F7C30}"/>
          </ac:picMkLst>
        </pc:picChg>
        <pc:picChg chg="add mod ord">
          <ac:chgData name="Tiina Tõemets" userId="0bbe0910-d1a2-45c5-9cd4-4b5aa902d027" providerId="ADAL" clId="{D988E8F4-5FF6-43F2-B75A-EEF57F265E22}" dt="2026-10-28T10:15:16.537" v="679" actId="22"/>
          <ac:picMkLst>
            <pc:docMk/>
            <pc:sldMk cId="2332060578" sldId="330"/>
            <ac:picMk id="17" creationId="{2C10C426-C7EE-1CD2-76D5-5742C798A451}"/>
          </ac:picMkLst>
        </pc:picChg>
      </pc:sldChg>
      <pc:sldChg chg="addSp delSp modSp new del mod">
        <pc:chgData name="Tiina Tõemets" userId="0bbe0910-d1a2-45c5-9cd4-4b5aa902d027" providerId="ADAL" clId="{D988E8F4-5FF6-43F2-B75A-EEF57F265E22}" dt="2026-10-28T12:59:46.112" v="1044" actId="2696"/>
        <pc:sldMkLst>
          <pc:docMk/>
          <pc:sldMk cId="1029453603" sldId="331"/>
        </pc:sldMkLst>
        <pc:spChg chg="mod">
          <ac:chgData name="Tiina Tõemets" userId="0bbe0910-d1a2-45c5-9cd4-4b5aa902d027" providerId="ADAL" clId="{D988E8F4-5FF6-43F2-B75A-EEF57F265E22}" dt="2026-10-28T12:48:33.400" v="1037" actId="20577"/>
          <ac:spMkLst>
            <pc:docMk/>
            <pc:sldMk cId="1029453603" sldId="331"/>
            <ac:spMk id="2" creationId="{59EAD50F-19BD-5E0C-AE79-E6DB68983A13}"/>
          </ac:spMkLst>
        </pc:spChg>
        <pc:spChg chg="del">
          <ac:chgData name="Tiina Tõemets" userId="0bbe0910-d1a2-45c5-9cd4-4b5aa902d027" providerId="ADAL" clId="{D988E8F4-5FF6-43F2-B75A-EEF57F265E22}" dt="2026-10-28T12:49:23.166" v="1039" actId="1957"/>
          <ac:spMkLst>
            <pc:docMk/>
            <pc:sldMk cId="1029453603" sldId="331"/>
            <ac:spMk id="3" creationId="{A63B2B8C-1A2B-CDF5-889C-69FA8608D4A4}"/>
          </ac:spMkLst>
        </pc:spChg>
        <pc:graphicFrameChg chg="add mod">
          <ac:chgData name="Tiina Tõemets" userId="0bbe0910-d1a2-45c5-9cd4-4b5aa902d027" providerId="ADAL" clId="{D988E8F4-5FF6-43F2-B75A-EEF57F265E22}" dt="2026-10-28T12:49:23.166" v="1039" actId="1957"/>
          <ac:graphicFrameMkLst>
            <pc:docMk/>
            <pc:sldMk cId="1029453603" sldId="331"/>
            <ac:graphicFrameMk id="7" creationId="{E31077D3-2555-92C6-3A47-06B3512676D6}"/>
          </ac:graphicFrameMkLst>
        </pc:graphicFrameChg>
      </pc:sldChg>
      <pc:sldChg chg="addSp delSp modSp new mod">
        <pc:chgData name="Tiina Tõemets" userId="0bbe0910-d1a2-45c5-9cd4-4b5aa902d027" providerId="ADAL" clId="{D988E8F4-5FF6-43F2-B75A-EEF57F265E22}" dt="2026-10-29T06:09:08.105" v="2324" actId="1076"/>
        <pc:sldMkLst>
          <pc:docMk/>
          <pc:sldMk cId="3545041680" sldId="331"/>
        </pc:sldMkLst>
        <pc:spChg chg="mod">
          <ac:chgData name="Tiina Tõemets" userId="0bbe0910-d1a2-45c5-9cd4-4b5aa902d027" providerId="ADAL" clId="{D988E8F4-5FF6-43F2-B75A-EEF57F265E22}" dt="2026-10-28T13:42:32.127" v="1640" actId="20577"/>
          <ac:spMkLst>
            <pc:docMk/>
            <pc:sldMk cId="3545041680" sldId="331"/>
            <ac:spMk id="2" creationId="{6C0177A4-FE48-D3E4-0B39-49A0D711D484}"/>
          </ac:spMkLst>
        </pc:spChg>
        <pc:spChg chg="del">
          <ac:chgData name="Tiina Tõemets" userId="0bbe0910-d1a2-45c5-9cd4-4b5aa902d027" providerId="ADAL" clId="{D988E8F4-5FF6-43F2-B75A-EEF57F265E22}" dt="2026-10-28T13:04:18.329" v="1048" actId="22"/>
          <ac:spMkLst>
            <pc:docMk/>
            <pc:sldMk cId="3545041680" sldId="331"/>
            <ac:spMk id="3" creationId="{86069961-B39C-7ABD-2BC5-F80449572C78}"/>
          </ac:spMkLst>
        </pc:spChg>
        <pc:spChg chg="mod">
          <ac:chgData name="Tiina Tõemets" userId="0bbe0910-d1a2-45c5-9cd4-4b5aa902d027" providerId="ADAL" clId="{D988E8F4-5FF6-43F2-B75A-EEF57F265E22}" dt="2026-10-28T14:07:51.641" v="2090" actId="20577"/>
          <ac:spMkLst>
            <pc:docMk/>
            <pc:sldMk cId="3545041680" sldId="331"/>
            <ac:spMk id="4" creationId="{66F0BF56-ACD8-436D-867D-077C74B2A06B}"/>
          </ac:spMkLst>
        </pc:spChg>
        <pc:spChg chg="add mod">
          <ac:chgData name="Tiina Tõemets" userId="0bbe0910-d1a2-45c5-9cd4-4b5aa902d027" providerId="ADAL" clId="{D988E8F4-5FF6-43F2-B75A-EEF57F265E22}" dt="2026-10-29T06:09:00.315" v="2322" actId="27636"/>
          <ac:spMkLst>
            <pc:docMk/>
            <pc:sldMk cId="3545041680" sldId="331"/>
            <ac:spMk id="8" creationId="{CCA644C6-DF65-DE5C-DDA8-9A66175366E6}"/>
          </ac:spMkLst>
        </pc:spChg>
        <pc:spChg chg="add del mod">
          <ac:chgData name="Tiina Tõemets" userId="0bbe0910-d1a2-45c5-9cd4-4b5aa902d027" providerId="ADAL" clId="{D988E8F4-5FF6-43F2-B75A-EEF57F265E22}" dt="2026-10-28T14:08:05.988" v="2093"/>
          <ac:spMkLst>
            <pc:docMk/>
            <pc:sldMk cId="3545041680" sldId="331"/>
            <ac:spMk id="17" creationId="{AD0A5AF7-D2DC-1BBE-FC4E-AFB6E2B6C445}"/>
          </ac:spMkLst>
        </pc:spChg>
        <pc:picChg chg="add del mod ord">
          <ac:chgData name="Tiina Tõemets" userId="0bbe0910-d1a2-45c5-9cd4-4b5aa902d027" providerId="ADAL" clId="{D988E8F4-5FF6-43F2-B75A-EEF57F265E22}" dt="2026-10-28T13:19:22.436" v="1093" actId="478"/>
          <ac:picMkLst>
            <pc:docMk/>
            <pc:sldMk cId="3545041680" sldId="331"/>
            <ac:picMk id="6" creationId="{480474E1-30E0-0504-C921-3D8D030C7AF1}"/>
          </ac:picMkLst>
        </pc:picChg>
        <pc:picChg chg="add mod">
          <ac:chgData name="Tiina Tõemets" userId="0bbe0910-d1a2-45c5-9cd4-4b5aa902d027" providerId="ADAL" clId="{D988E8F4-5FF6-43F2-B75A-EEF57F265E22}" dt="2026-10-29T06:09:08.105" v="2324" actId="1076"/>
          <ac:picMkLst>
            <pc:docMk/>
            <pc:sldMk cId="3545041680" sldId="331"/>
            <ac:picMk id="10" creationId="{C25762C6-4ACB-EED6-B4D1-BE61E21D67E9}"/>
          </ac:picMkLst>
        </pc:picChg>
        <pc:picChg chg="add mod">
          <ac:chgData name="Tiina Tõemets" userId="0bbe0910-d1a2-45c5-9cd4-4b5aa902d027" providerId="ADAL" clId="{D988E8F4-5FF6-43F2-B75A-EEF57F265E22}" dt="2026-10-28T13:51:17.718" v="1723" actId="1076"/>
          <ac:picMkLst>
            <pc:docMk/>
            <pc:sldMk cId="3545041680" sldId="331"/>
            <ac:picMk id="12" creationId="{DEF20785-CDAD-0290-DA7E-6485317B8043}"/>
          </ac:picMkLst>
        </pc:picChg>
        <pc:picChg chg="add mod">
          <ac:chgData name="Tiina Tõemets" userId="0bbe0910-d1a2-45c5-9cd4-4b5aa902d027" providerId="ADAL" clId="{D988E8F4-5FF6-43F2-B75A-EEF57F265E22}" dt="2026-10-29T06:09:04.468" v="2323" actId="1076"/>
          <ac:picMkLst>
            <pc:docMk/>
            <pc:sldMk cId="3545041680" sldId="331"/>
            <ac:picMk id="14" creationId="{437817F4-CBD1-CAFA-AC3D-46110ECDF5F6}"/>
          </ac:picMkLst>
        </pc:picChg>
        <pc:picChg chg="add mod">
          <ac:chgData name="Tiina Tõemets" userId="0bbe0910-d1a2-45c5-9cd4-4b5aa902d027" providerId="ADAL" clId="{D988E8F4-5FF6-43F2-B75A-EEF57F265E22}" dt="2026-10-28T13:51:29.280" v="1724" actId="1076"/>
          <ac:picMkLst>
            <pc:docMk/>
            <pc:sldMk cId="3545041680" sldId="331"/>
            <ac:picMk id="16" creationId="{F99D6783-F382-65A5-CF86-3B17F81EA9E8}"/>
          </ac:picMkLst>
        </pc:picChg>
      </pc:sldChg>
      <pc:sldChg chg="addSp delSp modSp new mod">
        <pc:chgData name="Tiina Tõemets" userId="0bbe0910-d1a2-45c5-9cd4-4b5aa902d027" providerId="ADAL" clId="{D988E8F4-5FF6-43F2-B75A-EEF57F265E22}" dt="2026-10-29T06:08:30.451" v="2318" actId="20577"/>
        <pc:sldMkLst>
          <pc:docMk/>
          <pc:sldMk cId="2537900249" sldId="332"/>
        </pc:sldMkLst>
        <pc:spChg chg="mod">
          <ac:chgData name="Tiina Tõemets" userId="0bbe0910-d1a2-45c5-9cd4-4b5aa902d027" providerId="ADAL" clId="{D988E8F4-5FF6-43F2-B75A-EEF57F265E22}" dt="2026-10-29T06:08:30.451" v="2318" actId="20577"/>
          <ac:spMkLst>
            <pc:docMk/>
            <pc:sldMk cId="2537900249" sldId="332"/>
            <ac:spMk id="2" creationId="{97A58A17-557B-5166-8461-CA765DEB0690}"/>
          </ac:spMkLst>
        </pc:spChg>
        <pc:spChg chg="mod">
          <ac:chgData name="Tiina Tõemets" userId="0bbe0910-d1a2-45c5-9cd4-4b5aa902d027" providerId="ADAL" clId="{D988E8F4-5FF6-43F2-B75A-EEF57F265E22}" dt="2026-10-29T06:08:03.309" v="2315" actId="27636"/>
          <ac:spMkLst>
            <pc:docMk/>
            <pc:sldMk cId="2537900249" sldId="332"/>
            <ac:spMk id="3" creationId="{B44E0555-815B-AA42-DEF0-089A4ADD2FBD}"/>
          </ac:spMkLst>
        </pc:spChg>
        <pc:spChg chg="mod">
          <ac:chgData name="Tiina Tõemets" userId="0bbe0910-d1a2-45c5-9cd4-4b5aa902d027" providerId="ADAL" clId="{D988E8F4-5FF6-43F2-B75A-EEF57F265E22}" dt="2026-10-28T14:08:36.453" v="2182" actId="20577"/>
          <ac:spMkLst>
            <pc:docMk/>
            <pc:sldMk cId="2537900249" sldId="332"/>
            <ac:spMk id="4" creationId="{906B7DA4-C6BC-3B72-90AD-EF950D2E5364}"/>
          </ac:spMkLst>
        </pc:spChg>
        <pc:spChg chg="add del mod">
          <ac:chgData name="Tiina Tõemets" userId="0bbe0910-d1a2-45c5-9cd4-4b5aa902d027" providerId="ADAL" clId="{D988E8F4-5FF6-43F2-B75A-EEF57F265E22}" dt="2026-10-28T14:08:42.509" v="2184"/>
          <ac:spMkLst>
            <pc:docMk/>
            <pc:sldMk cId="2537900249" sldId="332"/>
            <ac:spMk id="19" creationId="{DAB44914-773C-5374-6FC1-F8C3748C86E6}"/>
          </ac:spMkLst>
        </pc:spChg>
        <pc:picChg chg="add mod">
          <ac:chgData name="Tiina Tõemets" userId="0bbe0910-d1a2-45c5-9cd4-4b5aa902d027" providerId="ADAL" clId="{D988E8F4-5FF6-43F2-B75A-EEF57F265E22}" dt="2026-10-28T13:53:11.966" v="1739" actId="1076"/>
          <ac:picMkLst>
            <pc:docMk/>
            <pc:sldMk cId="2537900249" sldId="332"/>
            <ac:picMk id="6" creationId="{9D2A0EDC-573A-53C3-7768-1EE9FBF7A993}"/>
          </ac:picMkLst>
        </pc:picChg>
        <pc:picChg chg="add del">
          <ac:chgData name="Tiina Tõemets" userId="0bbe0910-d1a2-45c5-9cd4-4b5aa902d027" providerId="ADAL" clId="{D988E8F4-5FF6-43F2-B75A-EEF57F265E22}" dt="2026-10-28T13:29:39.313" v="1322" actId="22"/>
          <ac:picMkLst>
            <pc:docMk/>
            <pc:sldMk cId="2537900249" sldId="332"/>
            <ac:picMk id="8" creationId="{028B389C-CD1C-9570-6D60-67441411E81A}"/>
          </ac:picMkLst>
        </pc:picChg>
        <pc:picChg chg="add mod">
          <ac:chgData name="Tiina Tõemets" userId="0bbe0910-d1a2-45c5-9cd4-4b5aa902d027" providerId="ADAL" clId="{D988E8F4-5FF6-43F2-B75A-EEF57F265E22}" dt="2026-10-28T13:30:14.687" v="1325" actId="1076"/>
          <ac:picMkLst>
            <pc:docMk/>
            <pc:sldMk cId="2537900249" sldId="332"/>
            <ac:picMk id="10" creationId="{763560A8-01D8-6D05-3784-7FA4E6182AF3}"/>
          </ac:picMkLst>
        </pc:picChg>
        <pc:picChg chg="add mod">
          <ac:chgData name="Tiina Tõemets" userId="0bbe0910-d1a2-45c5-9cd4-4b5aa902d027" providerId="ADAL" clId="{D988E8F4-5FF6-43F2-B75A-EEF57F265E22}" dt="2026-10-29T06:08:13.647" v="2317" actId="1076"/>
          <ac:picMkLst>
            <pc:docMk/>
            <pc:sldMk cId="2537900249" sldId="332"/>
            <ac:picMk id="12" creationId="{65C37F6D-3DC5-9031-C5E0-6F2785E2DD03}"/>
          </ac:picMkLst>
        </pc:picChg>
        <pc:picChg chg="add mod">
          <ac:chgData name="Tiina Tõemets" userId="0bbe0910-d1a2-45c5-9cd4-4b5aa902d027" providerId="ADAL" clId="{D988E8F4-5FF6-43F2-B75A-EEF57F265E22}" dt="2026-10-29T06:08:09.228" v="2316" actId="1076"/>
          <ac:picMkLst>
            <pc:docMk/>
            <pc:sldMk cId="2537900249" sldId="332"/>
            <ac:picMk id="14" creationId="{8318DA71-EB25-1FB6-163B-4763A8D49827}"/>
          </ac:picMkLst>
        </pc:picChg>
        <pc:picChg chg="add del mod">
          <ac:chgData name="Tiina Tõemets" userId="0bbe0910-d1a2-45c5-9cd4-4b5aa902d027" providerId="ADAL" clId="{D988E8F4-5FF6-43F2-B75A-EEF57F265E22}" dt="2026-10-28T13:36:32.234" v="1505" actId="478"/>
          <ac:picMkLst>
            <pc:docMk/>
            <pc:sldMk cId="2537900249" sldId="332"/>
            <ac:picMk id="16" creationId="{B0A45802-D59F-4FAF-900D-2BB04D9032C5}"/>
          </ac:picMkLst>
        </pc:picChg>
        <pc:picChg chg="add mod">
          <ac:chgData name="Tiina Tõemets" userId="0bbe0910-d1a2-45c5-9cd4-4b5aa902d027" providerId="ADAL" clId="{D988E8F4-5FF6-43F2-B75A-EEF57F265E22}" dt="2026-10-28T13:37:39.381" v="1523" actId="1076"/>
          <ac:picMkLst>
            <pc:docMk/>
            <pc:sldMk cId="2537900249" sldId="332"/>
            <ac:picMk id="18" creationId="{FBEF7D80-39EC-522F-0E23-66FADDC589E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92084C-A4A3-4252-94A4-D0030753DC0F}" type="doc">
      <dgm:prSet loTypeId="urn:microsoft.com/office/officeart/2005/8/layout/lProcess3" loCatId="process" qsTypeId="urn:microsoft.com/office/officeart/2005/8/quickstyle/simple2#1" qsCatId="simple" csTypeId="urn:microsoft.com/office/officeart/2005/8/colors/accent3_2#1" csCatId="accent3" phldr="1"/>
      <dgm:spPr/>
      <dgm:t>
        <a:bodyPr/>
        <a:lstStyle/>
        <a:p>
          <a:endParaRPr lang="et-EE"/>
        </a:p>
      </dgm:t>
    </dgm:pt>
    <dgm:pt modelId="{2F4271CC-D070-4E3D-9FAB-2D104A033FA9}">
      <dgm:prSet phldrT="[Tekst]"/>
      <dgm:spPr/>
      <dgm:t>
        <a:bodyPr/>
        <a:lstStyle/>
        <a:p>
          <a:r>
            <a:rPr lang="et-EE" dirty="0"/>
            <a:t>TERVIS IGAS POLIITIKAS</a:t>
          </a:r>
        </a:p>
      </dgm:t>
    </dgm:pt>
    <dgm:pt modelId="{8C5876F1-12E5-4BFD-87F5-05704BFD14F6}" type="parTrans" cxnId="{2CFBC4E4-F38F-418F-AA3C-B03C936AFC64}">
      <dgm:prSet/>
      <dgm:spPr/>
      <dgm:t>
        <a:bodyPr/>
        <a:lstStyle/>
        <a:p>
          <a:endParaRPr lang="et-EE"/>
        </a:p>
      </dgm:t>
    </dgm:pt>
    <dgm:pt modelId="{3D955950-6662-44F8-9AFE-7B11E25B3F7E}" type="sibTrans" cxnId="{2CFBC4E4-F38F-418F-AA3C-B03C936AFC64}">
      <dgm:prSet/>
      <dgm:spPr/>
      <dgm:t>
        <a:bodyPr/>
        <a:lstStyle/>
        <a:p>
          <a:endParaRPr lang="et-EE"/>
        </a:p>
      </dgm:t>
    </dgm:pt>
    <dgm:pt modelId="{2059C506-03EF-4DFD-AFFE-BB56C91F90EF}">
      <dgm:prSet phldrT="[Tekst]"/>
      <dgm:spPr/>
      <dgm:t>
        <a:bodyPr/>
        <a:lstStyle/>
        <a:p>
          <a:r>
            <a:rPr lang="et-EE" dirty="0"/>
            <a:t>Ühtsed asusaamad tervisemeeskondadel</a:t>
          </a:r>
        </a:p>
      </dgm:t>
    </dgm:pt>
    <dgm:pt modelId="{7382220B-9F16-4521-9580-30EB72492158}" type="parTrans" cxnId="{ADEDC83A-1BFE-4901-9802-A7214529B96A}">
      <dgm:prSet/>
      <dgm:spPr/>
      <dgm:t>
        <a:bodyPr/>
        <a:lstStyle/>
        <a:p>
          <a:endParaRPr lang="et-EE"/>
        </a:p>
      </dgm:t>
    </dgm:pt>
    <dgm:pt modelId="{C4B4B3A7-1941-47E9-B8AF-EDD88984795B}" type="sibTrans" cxnId="{ADEDC83A-1BFE-4901-9802-A7214529B96A}">
      <dgm:prSet/>
      <dgm:spPr/>
      <dgm:t>
        <a:bodyPr/>
        <a:lstStyle/>
        <a:p>
          <a:endParaRPr lang="et-EE"/>
        </a:p>
      </dgm:t>
    </dgm:pt>
    <dgm:pt modelId="{EF6A9726-612E-4675-B7FE-27C5E6A091DF}">
      <dgm:prSet phldrT="[Tekst]"/>
      <dgm:spPr/>
      <dgm:t>
        <a:bodyPr/>
        <a:lstStyle/>
        <a:p>
          <a:r>
            <a:rPr lang="et-EE" dirty="0"/>
            <a:t>Tervisealane kommunikatsioon</a:t>
          </a:r>
        </a:p>
      </dgm:t>
    </dgm:pt>
    <dgm:pt modelId="{B09A71AB-1B58-46FC-B68B-80180E533EB3}" type="parTrans" cxnId="{F493E836-7BFF-4A1B-A770-0B5447977FF4}">
      <dgm:prSet/>
      <dgm:spPr/>
      <dgm:t>
        <a:bodyPr/>
        <a:lstStyle/>
        <a:p>
          <a:endParaRPr lang="et-EE"/>
        </a:p>
      </dgm:t>
    </dgm:pt>
    <dgm:pt modelId="{5B8F9BF5-AB82-4542-97DA-C9135359F280}" type="sibTrans" cxnId="{F493E836-7BFF-4A1B-A770-0B5447977FF4}">
      <dgm:prSet/>
      <dgm:spPr/>
      <dgm:t>
        <a:bodyPr/>
        <a:lstStyle/>
        <a:p>
          <a:endParaRPr lang="et-EE"/>
        </a:p>
      </dgm:t>
    </dgm:pt>
    <dgm:pt modelId="{34665F75-A841-45D7-8809-0CBB64CC2272}">
      <dgm:prSet phldrT="[Tekst]"/>
      <dgm:spPr/>
      <dgm:t>
        <a:bodyPr/>
        <a:lstStyle/>
        <a:p>
          <a:r>
            <a:rPr lang="et-EE" dirty="0"/>
            <a:t>TERVIST TOETAVAD VALIKUD</a:t>
          </a:r>
        </a:p>
      </dgm:t>
    </dgm:pt>
    <dgm:pt modelId="{9D0E5F0F-B9D5-4D43-A0E3-CE496C730717}" type="parTrans" cxnId="{5BEA7220-5876-4F0F-96E3-36DF1D1C7B32}">
      <dgm:prSet/>
      <dgm:spPr/>
      <dgm:t>
        <a:bodyPr/>
        <a:lstStyle/>
        <a:p>
          <a:endParaRPr lang="et-EE"/>
        </a:p>
      </dgm:t>
    </dgm:pt>
    <dgm:pt modelId="{96069624-EBD9-41D1-B349-5B2D08851354}" type="sibTrans" cxnId="{5BEA7220-5876-4F0F-96E3-36DF1D1C7B32}">
      <dgm:prSet/>
      <dgm:spPr/>
      <dgm:t>
        <a:bodyPr/>
        <a:lstStyle/>
        <a:p>
          <a:endParaRPr lang="et-EE"/>
        </a:p>
      </dgm:t>
    </dgm:pt>
    <dgm:pt modelId="{1FB95C1C-D814-4702-9865-3D1092A50A85}">
      <dgm:prSet phldrT="[Tekst]"/>
      <dgm:spPr/>
      <dgm:t>
        <a:bodyPr/>
        <a:lstStyle/>
        <a:p>
          <a:r>
            <a:rPr lang="et-EE" dirty="0"/>
            <a:t>Piisavad liikumisharjumused</a:t>
          </a:r>
        </a:p>
      </dgm:t>
    </dgm:pt>
    <dgm:pt modelId="{FC376E0D-9BC7-4118-82DE-90FE4109CF1D}" type="parTrans" cxnId="{231C4930-1E88-4A6D-B473-7D8534619898}">
      <dgm:prSet/>
      <dgm:spPr/>
      <dgm:t>
        <a:bodyPr/>
        <a:lstStyle/>
        <a:p>
          <a:endParaRPr lang="et-EE"/>
        </a:p>
      </dgm:t>
    </dgm:pt>
    <dgm:pt modelId="{28F34D64-7F3B-4DF3-A6C0-665DA81693F4}" type="sibTrans" cxnId="{231C4930-1E88-4A6D-B473-7D8534619898}">
      <dgm:prSet/>
      <dgm:spPr/>
      <dgm:t>
        <a:bodyPr/>
        <a:lstStyle/>
        <a:p>
          <a:endParaRPr lang="et-EE"/>
        </a:p>
      </dgm:t>
    </dgm:pt>
    <dgm:pt modelId="{78DAD663-D734-4E89-B3CA-4E50E9FFD337}">
      <dgm:prSet phldrT="[Tekst]"/>
      <dgm:spPr/>
      <dgm:t>
        <a:bodyPr/>
        <a:lstStyle/>
        <a:p>
          <a:r>
            <a:rPr lang="et-EE" dirty="0"/>
            <a:t>Toitumise vastavus riiklikele soovitustele</a:t>
          </a:r>
        </a:p>
      </dgm:t>
    </dgm:pt>
    <dgm:pt modelId="{E3530DE9-F140-4CEA-9766-43CD40480A59}" type="parTrans" cxnId="{1855EB0B-0459-45C2-8683-441E36916C95}">
      <dgm:prSet/>
      <dgm:spPr/>
      <dgm:t>
        <a:bodyPr/>
        <a:lstStyle/>
        <a:p>
          <a:endParaRPr lang="et-EE"/>
        </a:p>
      </dgm:t>
    </dgm:pt>
    <dgm:pt modelId="{EF27C2E2-7D1E-4906-8D7D-BCB3864A9B84}" type="sibTrans" cxnId="{1855EB0B-0459-45C2-8683-441E36916C95}">
      <dgm:prSet/>
      <dgm:spPr/>
      <dgm:t>
        <a:bodyPr/>
        <a:lstStyle/>
        <a:p>
          <a:endParaRPr lang="et-EE"/>
        </a:p>
      </dgm:t>
    </dgm:pt>
    <dgm:pt modelId="{17E84424-EE92-4FF5-8A7E-D7A4ECB20B91}">
      <dgm:prSet phldrT="[Tekst]"/>
      <dgm:spPr/>
      <dgm:t>
        <a:bodyPr/>
        <a:lstStyle/>
        <a:p>
          <a:r>
            <a:rPr lang="et-EE" dirty="0"/>
            <a:t>ÜHTEHOIDVAD KOGUKONNAD</a:t>
          </a:r>
        </a:p>
      </dgm:t>
    </dgm:pt>
    <dgm:pt modelId="{B525B01A-565A-4E21-871C-9C1682EA436F}" type="parTrans" cxnId="{0ACC7D45-69B7-4A4E-967C-CB24C6FC017D}">
      <dgm:prSet/>
      <dgm:spPr/>
      <dgm:t>
        <a:bodyPr/>
        <a:lstStyle/>
        <a:p>
          <a:endParaRPr lang="et-EE"/>
        </a:p>
      </dgm:t>
    </dgm:pt>
    <dgm:pt modelId="{D7ABF57A-584C-4379-ACA7-F58BBA0649AF}" type="sibTrans" cxnId="{0ACC7D45-69B7-4A4E-967C-CB24C6FC017D}">
      <dgm:prSet/>
      <dgm:spPr/>
      <dgm:t>
        <a:bodyPr/>
        <a:lstStyle/>
        <a:p>
          <a:endParaRPr lang="et-EE"/>
        </a:p>
      </dgm:t>
    </dgm:pt>
    <dgm:pt modelId="{3DB105E9-D440-477C-9FC0-9AC26C2A8D02}">
      <dgm:prSet phldrT="[Tekst]"/>
      <dgm:spPr/>
      <dgm:t>
        <a:bodyPr/>
        <a:lstStyle/>
        <a:p>
          <a:r>
            <a:rPr lang="et-EE" dirty="0"/>
            <a:t>Kogukonna arengufaaside kaardistamine</a:t>
          </a:r>
        </a:p>
      </dgm:t>
    </dgm:pt>
    <dgm:pt modelId="{BEE1218C-B464-4D04-A958-F20B31D288FB}" type="parTrans" cxnId="{B0B558E1-4D38-4693-9215-485C936C5383}">
      <dgm:prSet/>
      <dgm:spPr/>
      <dgm:t>
        <a:bodyPr/>
        <a:lstStyle/>
        <a:p>
          <a:endParaRPr lang="et-EE"/>
        </a:p>
      </dgm:t>
    </dgm:pt>
    <dgm:pt modelId="{18E9E7CE-DA14-4884-8EBC-9654A7F677DF}" type="sibTrans" cxnId="{B0B558E1-4D38-4693-9215-485C936C5383}">
      <dgm:prSet/>
      <dgm:spPr/>
      <dgm:t>
        <a:bodyPr/>
        <a:lstStyle/>
        <a:p>
          <a:endParaRPr lang="et-EE"/>
        </a:p>
      </dgm:t>
    </dgm:pt>
    <dgm:pt modelId="{C35AEB2D-92FB-46B3-B016-156A7BBDA2E6}">
      <dgm:prSet phldrT="[Tekst]"/>
      <dgm:spPr/>
      <dgm:t>
        <a:bodyPr/>
        <a:lstStyle/>
        <a:p>
          <a:r>
            <a:rPr lang="et-EE" dirty="0"/>
            <a:t>Ressursside hindamine</a:t>
          </a:r>
        </a:p>
      </dgm:t>
    </dgm:pt>
    <dgm:pt modelId="{D2A5965F-3FA9-4A49-8755-0C660C4690EE}" type="parTrans" cxnId="{5394625F-2AB9-40C7-9800-32EE88E320C6}">
      <dgm:prSet/>
      <dgm:spPr/>
      <dgm:t>
        <a:bodyPr/>
        <a:lstStyle/>
        <a:p>
          <a:endParaRPr lang="et-EE"/>
        </a:p>
      </dgm:t>
    </dgm:pt>
    <dgm:pt modelId="{0E933612-E249-4028-B4CB-9798C3C5DEC0}" type="sibTrans" cxnId="{5394625F-2AB9-40C7-9800-32EE88E320C6}">
      <dgm:prSet/>
      <dgm:spPr/>
      <dgm:t>
        <a:bodyPr/>
        <a:lstStyle/>
        <a:p>
          <a:endParaRPr lang="et-EE"/>
        </a:p>
      </dgm:t>
    </dgm:pt>
    <dgm:pt modelId="{CB00F688-72B4-40A2-9D61-57565A7F3346}">
      <dgm:prSet/>
      <dgm:spPr/>
      <dgm:t>
        <a:bodyPr/>
        <a:lstStyle/>
        <a:p>
          <a:r>
            <a:rPr lang="et-EE" dirty="0" err="1"/>
            <a:t>Tervisedenduse</a:t>
          </a:r>
          <a:r>
            <a:rPr lang="et-EE" dirty="0"/>
            <a:t> mudeli kirjeldamine kohalikul tasandil</a:t>
          </a:r>
        </a:p>
      </dgm:t>
    </dgm:pt>
    <dgm:pt modelId="{CAADDF06-6E8B-49CE-8429-9D99B548DC35}" type="parTrans" cxnId="{700E2641-E73D-4250-91C4-BDCF2D15E0E9}">
      <dgm:prSet/>
      <dgm:spPr/>
      <dgm:t>
        <a:bodyPr/>
        <a:lstStyle/>
        <a:p>
          <a:endParaRPr lang="et-EE"/>
        </a:p>
      </dgm:t>
    </dgm:pt>
    <dgm:pt modelId="{1B2ECC9E-0EA4-4621-9AF2-C2680BD1AEBD}" type="sibTrans" cxnId="{700E2641-E73D-4250-91C4-BDCF2D15E0E9}">
      <dgm:prSet/>
      <dgm:spPr/>
      <dgm:t>
        <a:bodyPr/>
        <a:lstStyle/>
        <a:p>
          <a:endParaRPr lang="et-EE"/>
        </a:p>
      </dgm:t>
    </dgm:pt>
    <dgm:pt modelId="{E1D43C64-50EA-4FFF-A5BA-6665142D3BDC}">
      <dgm:prSet/>
      <dgm:spPr/>
      <dgm:t>
        <a:bodyPr/>
        <a:lstStyle/>
        <a:p>
          <a:r>
            <a:rPr lang="et-EE" dirty="0"/>
            <a:t>Põlvkondade vahelised ühistegevused</a:t>
          </a:r>
        </a:p>
      </dgm:t>
    </dgm:pt>
    <dgm:pt modelId="{2FE0A5CA-2555-40E5-A4EF-5289FC1A2999}" type="parTrans" cxnId="{E4E45374-21CC-4564-839D-90A9DFC2C614}">
      <dgm:prSet/>
      <dgm:spPr/>
      <dgm:t>
        <a:bodyPr/>
        <a:lstStyle/>
        <a:p>
          <a:endParaRPr lang="et-EE"/>
        </a:p>
      </dgm:t>
    </dgm:pt>
    <dgm:pt modelId="{B866486A-987B-49A1-A926-52690C595E42}" type="sibTrans" cxnId="{E4E45374-21CC-4564-839D-90A9DFC2C614}">
      <dgm:prSet/>
      <dgm:spPr/>
      <dgm:t>
        <a:bodyPr/>
        <a:lstStyle/>
        <a:p>
          <a:endParaRPr lang="et-EE"/>
        </a:p>
      </dgm:t>
    </dgm:pt>
    <dgm:pt modelId="{0B3D5662-3D49-48F5-8CD6-DC8AAC285304}">
      <dgm:prSet/>
      <dgm:spPr/>
      <dgm:t>
        <a:bodyPr/>
        <a:lstStyle/>
        <a:p>
          <a:r>
            <a:rPr lang="et-EE" dirty="0"/>
            <a:t>Teadlikkuse kasv enesehoiust ja eneseabist</a:t>
          </a:r>
        </a:p>
      </dgm:t>
    </dgm:pt>
    <dgm:pt modelId="{56F1C53A-98BF-44B1-85B7-6BDD21C07BD1}" type="parTrans" cxnId="{E55E0A78-8DCA-4E62-9C2C-CF7278091A0A}">
      <dgm:prSet/>
      <dgm:spPr/>
      <dgm:t>
        <a:bodyPr/>
        <a:lstStyle/>
        <a:p>
          <a:endParaRPr lang="et-EE"/>
        </a:p>
      </dgm:t>
    </dgm:pt>
    <dgm:pt modelId="{01892D9C-015F-4A1B-ADEA-F20DA52B34BF}" type="sibTrans" cxnId="{E55E0A78-8DCA-4E62-9C2C-CF7278091A0A}">
      <dgm:prSet/>
      <dgm:spPr/>
      <dgm:t>
        <a:bodyPr/>
        <a:lstStyle/>
        <a:p>
          <a:endParaRPr lang="et-EE"/>
        </a:p>
      </dgm:t>
    </dgm:pt>
    <dgm:pt modelId="{8B6C03F3-12F5-4067-BCC3-8EC82348D054}" type="pres">
      <dgm:prSet presAssocID="{C192084C-A4A3-4252-94A4-D0030753DC0F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7B18CF8B-89CC-4B4C-9D10-BC977831CD5B}" type="pres">
      <dgm:prSet presAssocID="{34665F75-A841-45D7-8809-0CBB64CC2272}" presName="horFlow" presStyleCnt="0"/>
      <dgm:spPr/>
    </dgm:pt>
    <dgm:pt modelId="{28F8C11A-B6E5-4734-AF4F-B5A9ABB77365}" type="pres">
      <dgm:prSet presAssocID="{34665F75-A841-45D7-8809-0CBB64CC2272}" presName="bigChev" presStyleLbl="node1" presStyleIdx="0" presStyleCnt="3"/>
      <dgm:spPr/>
    </dgm:pt>
    <dgm:pt modelId="{A7B7FD7B-D213-4277-8F7E-483E64ECDCEB}" type="pres">
      <dgm:prSet presAssocID="{FC376E0D-9BC7-4118-82DE-90FE4109CF1D}" presName="parTrans" presStyleCnt="0"/>
      <dgm:spPr/>
    </dgm:pt>
    <dgm:pt modelId="{1DDDE568-52CD-4B5C-A2B8-71B9F6370691}" type="pres">
      <dgm:prSet presAssocID="{1FB95C1C-D814-4702-9865-3D1092A50A85}" presName="node" presStyleLbl="alignAccFollowNode1" presStyleIdx="0" presStyleCnt="9">
        <dgm:presLayoutVars>
          <dgm:bulletEnabled val="1"/>
        </dgm:presLayoutVars>
      </dgm:prSet>
      <dgm:spPr/>
    </dgm:pt>
    <dgm:pt modelId="{2B45C165-C71C-4813-AC3F-0308991746C4}" type="pres">
      <dgm:prSet presAssocID="{28F34D64-7F3B-4DF3-A6C0-665DA81693F4}" presName="sibTrans" presStyleCnt="0"/>
      <dgm:spPr/>
    </dgm:pt>
    <dgm:pt modelId="{3228C1FD-E7D9-41D4-84C7-CF3B1FD5DDD4}" type="pres">
      <dgm:prSet presAssocID="{78DAD663-D734-4E89-B3CA-4E50E9FFD337}" presName="node" presStyleLbl="alignAccFollowNode1" presStyleIdx="1" presStyleCnt="9">
        <dgm:presLayoutVars>
          <dgm:bulletEnabled val="1"/>
        </dgm:presLayoutVars>
      </dgm:prSet>
      <dgm:spPr/>
    </dgm:pt>
    <dgm:pt modelId="{F5CCAF3C-98EB-4316-973C-34CA6241A976}" type="pres">
      <dgm:prSet presAssocID="{EF27C2E2-7D1E-4906-8D7D-BCB3864A9B84}" presName="sibTrans" presStyleCnt="0"/>
      <dgm:spPr/>
    </dgm:pt>
    <dgm:pt modelId="{ABD50F53-9D08-4DB4-96A4-21FE15C2D238}" type="pres">
      <dgm:prSet presAssocID="{0B3D5662-3D49-48F5-8CD6-DC8AAC285304}" presName="node" presStyleLbl="alignAccFollowNode1" presStyleIdx="2" presStyleCnt="9">
        <dgm:presLayoutVars>
          <dgm:bulletEnabled val="1"/>
        </dgm:presLayoutVars>
      </dgm:prSet>
      <dgm:spPr/>
    </dgm:pt>
    <dgm:pt modelId="{AE628077-64AC-41B5-8D1A-3BFCBF603FC2}" type="pres">
      <dgm:prSet presAssocID="{34665F75-A841-45D7-8809-0CBB64CC2272}" presName="vSp" presStyleCnt="0"/>
      <dgm:spPr/>
    </dgm:pt>
    <dgm:pt modelId="{930E5C8E-D8F7-4B07-8316-7AE56C1F8893}" type="pres">
      <dgm:prSet presAssocID="{17E84424-EE92-4FF5-8A7E-D7A4ECB20B91}" presName="horFlow" presStyleCnt="0"/>
      <dgm:spPr/>
    </dgm:pt>
    <dgm:pt modelId="{DC7D7E3A-A23F-4C8D-8F57-E50F9B10E493}" type="pres">
      <dgm:prSet presAssocID="{17E84424-EE92-4FF5-8A7E-D7A4ECB20B91}" presName="bigChev" presStyleLbl="node1" presStyleIdx="1" presStyleCnt="3"/>
      <dgm:spPr/>
    </dgm:pt>
    <dgm:pt modelId="{6EBB49AE-EE82-4BF2-89AF-2EF467D5CFF0}" type="pres">
      <dgm:prSet presAssocID="{BEE1218C-B464-4D04-A958-F20B31D288FB}" presName="parTrans" presStyleCnt="0"/>
      <dgm:spPr/>
    </dgm:pt>
    <dgm:pt modelId="{5749FC07-D880-4AD0-A13E-D84C7573CE7D}" type="pres">
      <dgm:prSet presAssocID="{3DB105E9-D440-477C-9FC0-9AC26C2A8D02}" presName="node" presStyleLbl="alignAccFollowNode1" presStyleIdx="3" presStyleCnt="9">
        <dgm:presLayoutVars>
          <dgm:bulletEnabled val="1"/>
        </dgm:presLayoutVars>
      </dgm:prSet>
      <dgm:spPr/>
    </dgm:pt>
    <dgm:pt modelId="{E47D406D-A2AE-4092-AD16-7BA17D1FA391}" type="pres">
      <dgm:prSet presAssocID="{18E9E7CE-DA14-4884-8EBC-9654A7F677DF}" presName="sibTrans" presStyleCnt="0"/>
      <dgm:spPr/>
    </dgm:pt>
    <dgm:pt modelId="{CAB440FA-A0A0-43F3-B165-8536D4388553}" type="pres">
      <dgm:prSet presAssocID="{C35AEB2D-92FB-46B3-B016-156A7BBDA2E6}" presName="node" presStyleLbl="alignAccFollowNode1" presStyleIdx="4" presStyleCnt="9">
        <dgm:presLayoutVars>
          <dgm:bulletEnabled val="1"/>
        </dgm:presLayoutVars>
      </dgm:prSet>
      <dgm:spPr/>
    </dgm:pt>
    <dgm:pt modelId="{24AE54FA-7C6B-493A-99C1-6D317057E6B8}" type="pres">
      <dgm:prSet presAssocID="{0E933612-E249-4028-B4CB-9798C3C5DEC0}" presName="sibTrans" presStyleCnt="0"/>
      <dgm:spPr/>
    </dgm:pt>
    <dgm:pt modelId="{14867E7B-C329-4C44-97A4-9A5773F7DB86}" type="pres">
      <dgm:prSet presAssocID="{E1D43C64-50EA-4FFF-A5BA-6665142D3BDC}" presName="node" presStyleLbl="alignAccFollowNode1" presStyleIdx="5" presStyleCnt="9">
        <dgm:presLayoutVars>
          <dgm:bulletEnabled val="1"/>
        </dgm:presLayoutVars>
      </dgm:prSet>
      <dgm:spPr/>
    </dgm:pt>
    <dgm:pt modelId="{D6E339E7-0438-4950-AEED-C6EED16D8008}" type="pres">
      <dgm:prSet presAssocID="{17E84424-EE92-4FF5-8A7E-D7A4ECB20B91}" presName="vSp" presStyleCnt="0"/>
      <dgm:spPr/>
    </dgm:pt>
    <dgm:pt modelId="{A3A22EB2-EC44-41C6-944D-047AC325913B}" type="pres">
      <dgm:prSet presAssocID="{2F4271CC-D070-4E3D-9FAB-2D104A033FA9}" presName="horFlow" presStyleCnt="0"/>
      <dgm:spPr/>
    </dgm:pt>
    <dgm:pt modelId="{A5B95AF9-3F55-4198-A966-5AFE388EC567}" type="pres">
      <dgm:prSet presAssocID="{2F4271CC-D070-4E3D-9FAB-2D104A033FA9}" presName="bigChev" presStyleLbl="node1" presStyleIdx="2" presStyleCnt="3"/>
      <dgm:spPr/>
    </dgm:pt>
    <dgm:pt modelId="{A5981ADC-5FBE-4743-A783-5838816CDD81}" type="pres">
      <dgm:prSet presAssocID="{7382220B-9F16-4521-9580-30EB72492158}" presName="parTrans" presStyleCnt="0"/>
      <dgm:spPr/>
    </dgm:pt>
    <dgm:pt modelId="{6BF79699-24F5-479F-A2A9-BB64004F8055}" type="pres">
      <dgm:prSet presAssocID="{2059C506-03EF-4DFD-AFFE-BB56C91F90EF}" presName="node" presStyleLbl="alignAccFollowNode1" presStyleIdx="6" presStyleCnt="9">
        <dgm:presLayoutVars>
          <dgm:bulletEnabled val="1"/>
        </dgm:presLayoutVars>
      </dgm:prSet>
      <dgm:spPr/>
    </dgm:pt>
    <dgm:pt modelId="{35491A0D-5B0E-4F10-BE71-1C8356E991A9}" type="pres">
      <dgm:prSet presAssocID="{C4B4B3A7-1941-47E9-B8AF-EDD88984795B}" presName="sibTrans" presStyleCnt="0"/>
      <dgm:spPr/>
    </dgm:pt>
    <dgm:pt modelId="{B8AD0A90-AB05-428A-9F93-7FF98FAA763E}" type="pres">
      <dgm:prSet presAssocID="{CB00F688-72B4-40A2-9D61-57565A7F3346}" presName="node" presStyleLbl="alignAccFollowNode1" presStyleIdx="7" presStyleCnt="9">
        <dgm:presLayoutVars>
          <dgm:bulletEnabled val="1"/>
        </dgm:presLayoutVars>
      </dgm:prSet>
      <dgm:spPr/>
    </dgm:pt>
    <dgm:pt modelId="{8F163F83-AB9C-4906-8221-D32CDCE954EA}" type="pres">
      <dgm:prSet presAssocID="{1B2ECC9E-0EA4-4621-9AF2-C2680BD1AEBD}" presName="sibTrans" presStyleCnt="0"/>
      <dgm:spPr/>
    </dgm:pt>
    <dgm:pt modelId="{1EEC751A-E9C7-41E3-A368-B7E05ED48935}" type="pres">
      <dgm:prSet presAssocID="{EF6A9726-612E-4675-B7FE-27C5E6A091DF}" presName="node" presStyleLbl="alignAccFollowNode1" presStyleIdx="8" presStyleCnt="9">
        <dgm:presLayoutVars>
          <dgm:bulletEnabled val="1"/>
        </dgm:presLayoutVars>
      </dgm:prSet>
      <dgm:spPr/>
    </dgm:pt>
  </dgm:ptLst>
  <dgm:cxnLst>
    <dgm:cxn modelId="{32255A09-7ABC-46A4-BBA1-A227F9389897}" type="presOf" srcId="{1FB95C1C-D814-4702-9865-3D1092A50A85}" destId="{1DDDE568-52CD-4B5C-A2B8-71B9F6370691}" srcOrd="0" destOrd="0" presId="urn:microsoft.com/office/officeart/2005/8/layout/lProcess3"/>
    <dgm:cxn modelId="{1855EB0B-0459-45C2-8683-441E36916C95}" srcId="{34665F75-A841-45D7-8809-0CBB64CC2272}" destId="{78DAD663-D734-4E89-B3CA-4E50E9FFD337}" srcOrd="1" destOrd="0" parTransId="{E3530DE9-F140-4CEA-9766-43CD40480A59}" sibTransId="{EF27C2E2-7D1E-4906-8D7D-BCB3864A9B84}"/>
    <dgm:cxn modelId="{5BEA7220-5876-4F0F-96E3-36DF1D1C7B32}" srcId="{C192084C-A4A3-4252-94A4-D0030753DC0F}" destId="{34665F75-A841-45D7-8809-0CBB64CC2272}" srcOrd="0" destOrd="0" parTransId="{9D0E5F0F-B9D5-4D43-A0E3-CE496C730717}" sibTransId="{96069624-EBD9-41D1-B349-5B2D08851354}"/>
    <dgm:cxn modelId="{581C5827-2EB7-47DC-8F8B-3923A8C63B5A}" type="presOf" srcId="{3DB105E9-D440-477C-9FC0-9AC26C2A8D02}" destId="{5749FC07-D880-4AD0-A13E-D84C7573CE7D}" srcOrd="0" destOrd="0" presId="urn:microsoft.com/office/officeart/2005/8/layout/lProcess3"/>
    <dgm:cxn modelId="{DE39822F-16A0-4BF4-A64F-95C6CE692728}" type="presOf" srcId="{C35AEB2D-92FB-46B3-B016-156A7BBDA2E6}" destId="{CAB440FA-A0A0-43F3-B165-8536D4388553}" srcOrd="0" destOrd="0" presId="urn:microsoft.com/office/officeart/2005/8/layout/lProcess3"/>
    <dgm:cxn modelId="{231C4930-1E88-4A6D-B473-7D8534619898}" srcId="{34665F75-A841-45D7-8809-0CBB64CC2272}" destId="{1FB95C1C-D814-4702-9865-3D1092A50A85}" srcOrd="0" destOrd="0" parTransId="{FC376E0D-9BC7-4118-82DE-90FE4109CF1D}" sibTransId="{28F34D64-7F3B-4DF3-A6C0-665DA81693F4}"/>
    <dgm:cxn modelId="{F493E836-7BFF-4A1B-A770-0B5447977FF4}" srcId="{2F4271CC-D070-4E3D-9FAB-2D104A033FA9}" destId="{EF6A9726-612E-4675-B7FE-27C5E6A091DF}" srcOrd="2" destOrd="0" parTransId="{B09A71AB-1B58-46FC-B68B-80180E533EB3}" sibTransId="{5B8F9BF5-AB82-4542-97DA-C9135359F280}"/>
    <dgm:cxn modelId="{F787453A-269E-4E43-90A0-D82E6E3935A1}" type="presOf" srcId="{78DAD663-D734-4E89-B3CA-4E50E9FFD337}" destId="{3228C1FD-E7D9-41D4-84C7-CF3B1FD5DDD4}" srcOrd="0" destOrd="0" presId="urn:microsoft.com/office/officeart/2005/8/layout/lProcess3"/>
    <dgm:cxn modelId="{ADEDC83A-1BFE-4901-9802-A7214529B96A}" srcId="{2F4271CC-D070-4E3D-9FAB-2D104A033FA9}" destId="{2059C506-03EF-4DFD-AFFE-BB56C91F90EF}" srcOrd="0" destOrd="0" parTransId="{7382220B-9F16-4521-9580-30EB72492158}" sibTransId="{C4B4B3A7-1941-47E9-B8AF-EDD88984795B}"/>
    <dgm:cxn modelId="{5394625F-2AB9-40C7-9800-32EE88E320C6}" srcId="{17E84424-EE92-4FF5-8A7E-D7A4ECB20B91}" destId="{C35AEB2D-92FB-46B3-B016-156A7BBDA2E6}" srcOrd="1" destOrd="0" parTransId="{D2A5965F-3FA9-4A49-8755-0C660C4690EE}" sibTransId="{0E933612-E249-4028-B4CB-9798C3C5DEC0}"/>
    <dgm:cxn modelId="{700E2641-E73D-4250-91C4-BDCF2D15E0E9}" srcId="{2F4271CC-D070-4E3D-9FAB-2D104A033FA9}" destId="{CB00F688-72B4-40A2-9D61-57565A7F3346}" srcOrd="1" destOrd="0" parTransId="{CAADDF06-6E8B-49CE-8429-9D99B548DC35}" sibTransId="{1B2ECC9E-0EA4-4621-9AF2-C2680BD1AEBD}"/>
    <dgm:cxn modelId="{211A5261-76B0-4605-917C-624C636687A2}" type="presOf" srcId="{34665F75-A841-45D7-8809-0CBB64CC2272}" destId="{28F8C11A-B6E5-4734-AF4F-B5A9ABB77365}" srcOrd="0" destOrd="0" presId="urn:microsoft.com/office/officeart/2005/8/layout/lProcess3"/>
    <dgm:cxn modelId="{0ACC7D45-69B7-4A4E-967C-CB24C6FC017D}" srcId="{C192084C-A4A3-4252-94A4-D0030753DC0F}" destId="{17E84424-EE92-4FF5-8A7E-D7A4ECB20B91}" srcOrd="1" destOrd="0" parTransId="{B525B01A-565A-4E21-871C-9C1682EA436F}" sibTransId="{D7ABF57A-584C-4379-ACA7-F58BBA0649AF}"/>
    <dgm:cxn modelId="{E4E45374-21CC-4564-839D-90A9DFC2C614}" srcId="{17E84424-EE92-4FF5-8A7E-D7A4ECB20B91}" destId="{E1D43C64-50EA-4FFF-A5BA-6665142D3BDC}" srcOrd="2" destOrd="0" parTransId="{2FE0A5CA-2555-40E5-A4EF-5289FC1A2999}" sibTransId="{B866486A-987B-49A1-A926-52690C595E42}"/>
    <dgm:cxn modelId="{E55E0A78-8DCA-4E62-9C2C-CF7278091A0A}" srcId="{34665F75-A841-45D7-8809-0CBB64CC2272}" destId="{0B3D5662-3D49-48F5-8CD6-DC8AAC285304}" srcOrd="2" destOrd="0" parTransId="{56F1C53A-98BF-44B1-85B7-6BDD21C07BD1}" sibTransId="{01892D9C-015F-4A1B-ADEA-F20DA52B34BF}"/>
    <dgm:cxn modelId="{33174DAA-69DB-4DD9-9BB8-CB480817545B}" type="presOf" srcId="{0B3D5662-3D49-48F5-8CD6-DC8AAC285304}" destId="{ABD50F53-9D08-4DB4-96A4-21FE15C2D238}" srcOrd="0" destOrd="0" presId="urn:microsoft.com/office/officeart/2005/8/layout/lProcess3"/>
    <dgm:cxn modelId="{DB18FCB6-7F3A-4AAB-92AA-3B51B090D4CA}" type="presOf" srcId="{17E84424-EE92-4FF5-8A7E-D7A4ECB20B91}" destId="{DC7D7E3A-A23F-4C8D-8F57-E50F9B10E493}" srcOrd="0" destOrd="0" presId="urn:microsoft.com/office/officeart/2005/8/layout/lProcess3"/>
    <dgm:cxn modelId="{B4E1FCB7-A985-4806-B5D1-B621BE8967AD}" type="presOf" srcId="{CB00F688-72B4-40A2-9D61-57565A7F3346}" destId="{B8AD0A90-AB05-428A-9F93-7FF98FAA763E}" srcOrd="0" destOrd="0" presId="urn:microsoft.com/office/officeart/2005/8/layout/lProcess3"/>
    <dgm:cxn modelId="{0EE754CA-BB8D-4D3B-8F02-A53D8A8CEF16}" type="presOf" srcId="{2059C506-03EF-4DFD-AFFE-BB56C91F90EF}" destId="{6BF79699-24F5-479F-A2A9-BB64004F8055}" srcOrd="0" destOrd="0" presId="urn:microsoft.com/office/officeart/2005/8/layout/lProcess3"/>
    <dgm:cxn modelId="{CBB1D7CA-4DAA-421E-8F33-F925EA3EF3E2}" type="presOf" srcId="{EF6A9726-612E-4675-B7FE-27C5E6A091DF}" destId="{1EEC751A-E9C7-41E3-A368-B7E05ED48935}" srcOrd="0" destOrd="0" presId="urn:microsoft.com/office/officeart/2005/8/layout/lProcess3"/>
    <dgm:cxn modelId="{14086ACF-F4A0-41A6-A19C-5ACC7E318FBF}" type="presOf" srcId="{E1D43C64-50EA-4FFF-A5BA-6665142D3BDC}" destId="{14867E7B-C329-4C44-97A4-9A5773F7DB86}" srcOrd="0" destOrd="0" presId="urn:microsoft.com/office/officeart/2005/8/layout/lProcess3"/>
    <dgm:cxn modelId="{B0B558E1-4D38-4693-9215-485C936C5383}" srcId="{17E84424-EE92-4FF5-8A7E-D7A4ECB20B91}" destId="{3DB105E9-D440-477C-9FC0-9AC26C2A8D02}" srcOrd="0" destOrd="0" parTransId="{BEE1218C-B464-4D04-A958-F20B31D288FB}" sibTransId="{18E9E7CE-DA14-4884-8EBC-9654A7F677DF}"/>
    <dgm:cxn modelId="{2CFBC4E4-F38F-418F-AA3C-B03C936AFC64}" srcId="{C192084C-A4A3-4252-94A4-D0030753DC0F}" destId="{2F4271CC-D070-4E3D-9FAB-2D104A033FA9}" srcOrd="2" destOrd="0" parTransId="{8C5876F1-12E5-4BFD-87F5-05704BFD14F6}" sibTransId="{3D955950-6662-44F8-9AFE-7B11E25B3F7E}"/>
    <dgm:cxn modelId="{C55BFAE6-1CB1-4960-87AD-6A9552A66574}" type="presOf" srcId="{2F4271CC-D070-4E3D-9FAB-2D104A033FA9}" destId="{A5B95AF9-3F55-4198-A966-5AFE388EC567}" srcOrd="0" destOrd="0" presId="urn:microsoft.com/office/officeart/2005/8/layout/lProcess3"/>
    <dgm:cxn modelId="{6F0357EE-656A-42DE-9A95-E3501DB28383}" type="presOf" srcId="{C192084C-A4A3-4252-94A4-D0030753DC0F}" destId="{8B6C03F3-12F5-4067-BCC3-8EC82348D054}" srcOrd="0" destOrd="0" presId="urn:microsoft.com/office/officeart/2005/8/layout/lProcess3"/>
    <dgm:cxn modelId="{2DEED04E-3F3B-4D85-A4FB-C6EF3800C614}" type="presParOf" srcId="{8B6C03F3-12F5-4067-BCC3-8EC82348D054}" destId="{7B18CF8B-89CC-4B4C-9D10-BC977831CD5B}" srcOrd="0" destOrd="0" presId="urn:microsoft.com/office/officeart/2005/8/layout/lProcess3"/>
    <dgm:cxn modelId="{B0EE1EA9-7464-43E3-ACE9-7BBA1FA802B2}" type="presParOf" srcId="{7B18CF8B-89CC-4B4C-9D10-BC977831CD5B}" destId="{28F8C11A-B6E5-4734-AF4F-B5A9ABB77365}" srcOrd="0" destOrd="0" presId="urn:microsoft.com/office/officeart/2005/8/layout/lProcess3"/>
    <dgm:cxn modelId="{D62AB051-3F97-4EEE-8B13-104A630EA665}" type="presParOf" srcId="{7B18CF8B-89CC-4B4C-9D10-BC977831CD5B}" destId="{A7B7FD7B-D213-4277-8F7E-483E64ECDCEB}" srcOrd="1" destOrd="0" presId="urn:microsoft.com/office/officeart/2005/8/layout/lProcess3"/>
    <dgm:cxn modelId="{93392A43-73A2-41A4-93BA-7056402DFD6D}" type="presParOf" srcId="{7B18CF8B-89CC-4B4C-9D10-BC977831CD5B}" destId="{1DDDE568-52CD-4B5C-A2B8-71B9F6370691}" srcOrd="2" destOrd="0" presId="urn:microsoft.com/office/officeart/2005/8/layout/lProcess3"/>
    <dgm:cxn modelId="{D40AA442-F15B-42DF-9CB0-91A5BC046369}" type="presParOf" srcId="{7B18CF8B-89CC-4B4C-9D10-BC977831CD5B}" destId="{2B45C165-C71C-4813-AC3F-0308991746C4}" srcOrd="3" destOrd="0" presId="urn:microsoft.com/office/officeart/2005/8/layout/lProcess3"/>
    <dgm:cxn modelId="{3D9212F6-4139-453F-AF6B-FE92D1E2CC91}" type="presParOf" srcId="{7B18CF8B-89CC-4B4C-9D10-BC977831CD5B}" destId="{3228C1FD-E7D9-41D4-84C7-CF3B1FD5DDD4}" srcOrd="4" destOrd="0" presId="urn:microsoft.com/office/officeart/2005/8/layout/lProcess3"/>
    <dgm:cxn modelId="{4EF0240D-9DF5-4C54-9575-BA9BEEBDD4EF}" type="presParOf" srcId="{7B18CF8B-89CC-4B4C-9D10-BC977831CD5B}" destId="{F5CCAF3C-98EB-4316-973C-34CA6241A976}" srcOrd="5" destOrd="0" presId="urn:microsoft.com/office/officeart/2005/8/layout/lProcess3"/>
    <dgm:cxn modelId="{2B7FD5ED-E994-471A-A1BD-1BF09412CCE8}" type="presParOf" srcId="{7B18CF8B-89CC-4B4C-9D10-BC977831CD5B}" destId="{ABD50F53-9D08-4DB4-96A4-21FE15C2D238}" srcOrd="6" destOrd="0" presId="urn:microsoft.com/office/officeart/2005/8/layout/lProcess3"/>
    <dgm:cxn modelId="{651766E3-7070-4174-95E6-1517BE925D25}" type="presParOf" srcId="{8B6C03F3-12F5-4067-BCC3-8EC82348D054}" destId="{AE628077-64AC-41B5-8D1A-3BFCBF603FC2}" srcOrd="1" destOrd="0" presId="urn:microsoft.com/office/officeart/2005/8/layout/lProcess3"/>
    <dgm:cxn modelId="{83C589DA-1FA4-46C7-AA60-95DF0E71FACD}" type="presParOf" srcId="{8B6C03F3-12F5-4067-BCC3-8EC82348D054}" destId="{930E5C8E-D8F7-4B07-8316-7AE56C1F8893}" srcOrd="2" destOrd="0" presId="urn:microsoft.com/office/officeart/2005/8/layout/lProcess3"/>
    <dgm:cxn modelId="{87D449B8-09CD-4B15-9E13-7AE7F3B2DD1C}" type="presParOf" srcId="{930E5C8E-D8F7-4B07-8316-7AE56C1F8893}" destId="{DC7D7E3A-A23F-4C8D-8F57-E50F9B10E493}" srcOrd="0" destOrd="0" presId="urn:microsoft.com/office/officeart/2005/8/layout/lProcess3"/>
    <dgm:cxn modelId="{0E235412-8410-49DB-AE3A-3F40B450524E}" type="presParOf" srcId="{930E5C8E-D8F7-4B07-8316-7AE56C1F8893}" destId="{6EBB49AE-EE82-4BF2-89AF-2EF467D5CFF0}" srcOrd="1" destOrd="0" presId="urn:microsoft.com/office/officeart/2005/8/layout/lProcess3"/>
    <dgm:cxn modelId="{10D44C85-3AFF-4B1F-B404-77C738C2D9DB}" type="presParOf" srcId="{930E5C8E-D8F7-4B07-8316-7AE56C1F8893}" destId="{5749FC07-D880-4AD0-A13E-D84C7573CE7D}" srcOrd="2" destOrd="0" presId="urn:microsoft.com/office/officeart/2005/8/layout/lProcess3"/>
    <dgm:cxn modelId="{2E260684-E59D-4440-847B-B5DB439882B4}" type="presParOf" srcId="{930E5C8E-D8F7-4B07-8316-7AE56C1F8893}" destId="{E47D406D-A2AE-4092-AD16-7BA17D1FA391}" srcOrd="3" destOrd="0" presId="urn:microsoft.com/office/officeart/2005/8/layout/lProcess3"/>
    <dgm:cxn modelId="{6CDE2C3B-97D1-442E-8179-E62F07672E15}" type="presParOf" srcId="{930E5C8E-D8F7-4B07-8316-7AE56C1F8893}" destId="{CAB440FA-A0A0-43F3-B165-8536D4388553}" srcOrd="4" destOrd="0" presId="urn:microsoft.com/office/officeart/2005/8/layout/lProcess3"/>
    <dgm:cxn modelId="{1A710EB4-FCF1-4E21-BB55-FF3A5DF87D3E}" type="presParOf" srcId="{930E5C8E-D8F7-4B07-8316-7AE56C1F8893}" destId="{24AE54FA-7C6B-493A-99C1-6D317057E6B8}" srcOrd="5" destOrd="0" presId="urn:microsoft.com/office/officeart/2005/8/layout/lProcess3"/>
    <dgm:cxn modelId="{6F77988A-1332-4C2C-8F9B-68B3C192718D}" type="presParOf" srcId="{930E5C8E-D8F7-4B07-8316-7AE56C1F8893}" destId="{14867E7B-C329-4C44-97A4-9A5773F7DB86}" srcOrd="6" destOrd="0" presId="urn:microsoft.com/office/officeart/2005/8/layout/lProcess3"/>
    <dgm:cxn modelId="{453C6D03-55F3-4339-9CE8-0C084EFC7613}" type="presParOf" srcId="{8B6C03F3-12F5-4067-BCC3-8EC82348D054}" destId="{D6E339E7-0438-4950-AEED-C6EED16D8008}" srcOrd="3" destOrd="0" presId="urn:microsoft.com/office/officeart/2005/8/layout/lProcess3"/>
    <dgm:cxn modelId="{7851B0EC-3DF2-41A3-959A-0275AFF017EF}" type="presParOf" srcId="{8B6C03F3-12F5-4067-BCC3-8EC82348D054}" destId="{A3A22EB2-EC44-41C6-944D-047AC325913B}" srcOrd="4" destOrd="0" presId="urn:microsoft.com/office/officeart/2005/8/layout/lProcess3"/>
    <dgm:cxn modelId="{DE427680-0F43-41F8-91D7-E95D2C7DE163}" type="presParOf" srcId="{A3A22EB2-EC44-41C6-944D-047AC325913B}" destId="{A5B95AF9-3F55-4198-A966-5AFE388EC567}" srcOrd="0" destOrd="0" presId="urn:microsoft.com/office/officeart/2005/8/layout/lProcess3"/>
    <dgm:cxn modelId="{5E09FDF3-9D0F-41E2-8184-2AE40E8080A2}" type="presParOf" srcId="{A3A22EB2-EC44-41C6-944D-047AC325913B}" destId="{A5981ADC-5FBE-4743-A783-5838816CDD81}" srcOrd="1" destOrd="0" presId="urn:microsoft.com/office/officeart/2005/8/layout/lProcess3"/>
    <dgm:cxn modelId="{D5DFF7C3-D961-46B9-985C-51C6F9DDEB00}" type="presParOf" srcId="{A3A22EB2-EC44-41C6-944D-047AC325913B}" destId="{6BF79699-24F5-479F-A2A9-BB64004F8055}" srcOrd="2" destOrd="0" presId="urn:microsoft.com/office/officeart/2005/8/layout/lProcess3"/>
    <dgm:cxn modelId="{F5A278A4-6B07-46CE-B376-7B49C581BF74}" type="presParOf" srcId="{A3A22EB2-EC44-41C6-944D-047AC325913B}" destId="{35491A0D-5B0E-4F10-BE71-1C8356E991A9}" srcOrd="3" destOrd="0" presId="urn:microsoft.com/office/officeart/2005/8/layout/lProcess3"/>
    <dgm:cxn modelId="{DFC3722A-124A-46B3-B646-A67ECDA09C6D}" type="presParOf" srcId="{A3A22EB2-EC44-41C6-944D-047AC325913B}" destId="{B8AD0A90-AB05-428A-9F93-7FF98FAA763E}" srcOrd="4" destOrd="0" presId="urn:microsoft.com/office/officeart/2005/8/layout/lProcess3"/>
    <dgm:cxn modelId="{BEC2FE46-A6E8-424C-94EF-D76C1B6C3191}" type="presParOf" srcId="{A3A22EB2-EC44-41C6-944D-047AC325913B}" destId="{8F163F83-AB9C-4906-8221-D32CDCE954EA}" srcOrd="5" destOrd="0" presId="urn:microsoft.com/office/officeart/2005/8/layout/lProcess3"/>
    <dgm:cxn modelId="{016B8E32-A34B-40AF-BFEC-1D8374C0B9DE}" type="presParOf" srcId="{A3A22EB2-EC44-41C6-944D-047AC325913B}" destId="{1EEC751A-E9C7-41E3-A368-B7E05ED48935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F8C11A-B6E5-4734-AF4F-B5A9ABB77365}">
      <dsp:nvSpPr>
        <dsp:cNvPr id="0" name=""/>
        <dsp:cNvSpPr/>
      </dsp:nvSpPr>
      <dsp:spPr>
        <a:xfrm>
          <a:off x="642947" y="3500"/>
          <a:ext cx="3286210" cy="131448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200" kern="1200" dirty="0"/>
            <a:t>TERVIST TOETAVAD VALIKUD</a:t>
          </a:r>
        </a:p>
      </dsp:txBody>
      <dsp:txXfrm>
        <a:off x="1300189" y="3500"/>
        <a:ext cx="1971726" cy="1314484"/>
      </dsp:txXfrm>
    </dsp:sp>
    <dsp:sp modelId="{1DDDE568-52CD-4B5C-A2B8-71B9F6370691}">
      <dsp:nvSpPr>
        <dsp:cNvPr id="0" name=""/>
        <dsp:cNvSpPr/>
      </dsp:nvSpPr>
      <dsp:spPr>
        <a:xfrm>
          <a:off x="3501950" y="115232"/>
          <a:ext cx="2727554" cy="1091021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300" kern="1200" dirty="0"/>
            <a:t>Piisavad liikumisharjumused</a:t>
          </a:r>
        </a:p>
      </dsp:txBody>
      <dsp:txXfrm>
        <a:off x="4047461" y="115232"/>
        <a:ext cx="1636533" cy="1091021"/>
      </dsp:txXfrm>
    </dsp:sp>
    <dsp:sp modelId="{3228C1FD-E7D9-41D4-84C7-CF3B1FD5DDD4}">
      <dsp:nvSpPr>
        <dsp:cNvPr id="0" name=""/>
        <dsp:cNvSpPr/>
      </dsp:nvSpPr>
      <dsp:spPr>
        <a:xfrm>
          <a:off x="5847647" y="115232"/>
          <a:ext cx="2727554" cy="1091021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300" kern="1200" dirty="0"/>
            <a:t>Toitumise vastavus riiklikele soovitustele</a:t>
          </a:r>
        </a:p>
      </dsp:txBody>
      <dsp:txXfrm>
        <a:off x="6393158" y="115232"/>
        <a:ext cx="1636533" cy="1091021"/>
      </dsp:txXfrm>
    </dsp:sp>
    <dsp:sp modelId="{ABD50F53-9D08-4DB4-96A4-21FE15C2D238}">
      <dsp:nvSpPr>
        <dsp:cNvPr id="0" name=""/>
        <dsp:cNvSpPr/>
      </dsp:nvSpPr>
      <dsp:spPr>
        <a:xfrm>
          <a:off x="8193344" y="115232"/>
          <a:ext cx="2727554" cy="1091021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300" kern="1200" dirty="0"/>
            <a:t>Teadlikkuse kasv enesehoiust ja eneseabist</a:t>
          </a:r>
        </a:p>
      </dsp:txBody>
      <dsp:txXfrm>
        <a:off x="8738855" y="115232"/>
        <a:ext cx="1636533" cy="1091021"/>
      </dsp:txXfrm>
    </dsp:sp>
    <dsp:sp modelId="{DC7D7E3A-A23F-4C8D-8F57-E50F9B10E493}">
      <dsp:nvSpPr>
        <dsp:cNvPr id="0" name=""/>
        <dsp:cNvSpPr/>
      </dsp:nvSpPr>
      <dsp:spPr>
        <a:xfrm>
          <a:off x="642947" y="1502012"/>
          <a:ext cx="3286210" cy="131448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200" kern="1200" dirty="0"/>
            <a:t>ÜHTEHOIDVAD KOGUKONNAD</a:t>
          </a:r>
        </a:p>
      </dsp:txBody>
      <dsp:txXfrm>
        <a:off x="1300189" y="1502012"/>
        <a:ext cx="1971726" cy="1314484"/>
      </dsp:txXfrm>
    </dsp:sp>
    <dsp:sp modelId="{5749FC07-D880-4AD0-A13E-D84C7573CE7D}">
      <dsp:nvSpPr>
        <dsp:cNvPr id="0" name=""/>
        <dsp:cNvSpPr/>
      </dsp:nvSpPr>
      <dsp:spPr>
        <a:xfrm>
          <a:off x="3501950" y="1613744"/>
          <a:ext cx="2727554" cy="1091021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300" kern="1200" dirty="0"/>
            <a:t>Kogukonna arengufaaside kaardistamine</a:t>
          </a:r>
        </a:p>
      </dsp:txBody>
      <dsp:txXfrm>
        <a:off x="4047461" y="1613744"/>
        <a:ext cx="1636533" cy="1091021"/>
      </dsp:txXfrm>
    </dsp:sp>
    <dsp:sp modelId="{CAB440FA-A0A0-43F3-B165-8536D4388553}">
      <dsp:nvSpPr>
        <dsp:cNvPr id="0" name=""/>
        <dsp:cNvSpPr/>
      </dsp:nvSpPr>
      <dsp:spPr>
        <a:xfrm>
          <a:off x="5847647" y="1613744"/>
          <a:ext cx="2727554" cy="1091021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300" kern="1200" dirty="0"/>
            <a:t>Ressursside hindamine</a:t>
          </a:r>
        </a:p>
      </dsp:txBody>
      <dsp:txXfrm>
        <a:off x="6393158" y="1613744"/>
        <a:ext cx="1636533" cy="1091021"/>
      </dsp:txXfrm>
    </dsp:sp>
    <dsp:sp modelId="{14867E7B-C329-4C44-97A4-9A5773F7DB86}">
      <dsp:nvSpPr>
        <dsp:cNvPr id="0" name=""/>
        <dsp:cNvSpPr/>
      </dsp:nvSpPr>
      <dsp:spPr>
        <a:xfrm>
          <a:off x="8193344" y="1613744"/>
          <a:ext cx="2727554" cy="1091021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300" kern="1200" dirty="0"/>
            <a:t>Põlvkondade vahelised ühistegevused</a:t>
          </a:r>
        </a:p>
      </dsp:txBody>
      <dsp:txXfrm>
        <a:off x="8738855" y="1613744"/>
        <a:ext cx="1636533" cy="1091021"/>
      </dsp:txXfrm>
    </dsp:sp>
    <dsp:sp modelId="{A5B95AF9-3F55-4198-A966-5AFE388EC567}">
      <dsp:nvSpPr>
        <dsp:cNvPr id="0" name=""/>
        <dsp:cNvSpPr/>
      </dsp:nvSpPr>
      <dsp:spPr>
        <a:xfrm>
          <a:off x="642947" y="3000524"/>
          <a:ext cx="3286210" cy="131448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200" kern="1200" dirty="0"/>
            <a:t>TERVIS IGAS POLIITIKAS</a:t>
          </a:r>
        </a:p>
      </dsp:txBody>
      <dsp:txXfrm>
        <a:off x="1300189" y="3000524"/>
        <a:ext cx="1971726" cy="1314484"/>
      </dsp:txXfrm>
    </dsp:sp>
    <dsp:sp modelId="{6BF79699-24F5-479F-A2A9-BB64004F8055}">
      <dsp:nvSpPr>
        <dsp:cNvPr id="0" name=""/>
        <dsp:cNvSpPr/>
      </dsp:nvSpPr>
      <dsp:spPr>
        <a:xfrm>
          <a:off x="3501950" y="3112256"/>
          <a:ext cx="2727554" cy="1091021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300" kern="1200" dirty="0"/>
            <a:t>Ühtsed asusaamad tervisemeeskondadel</a:t>
          </a:r>
        </a:p>
      </dsp:txBody>
      <dsp:txXfrm>
        <a:off x="4047461" y="3112256"/>
        <a:ext cx="1636533" cy="1091021"/>
      </dsp:txXfrm>
    </dsp:sp>
    <dsp:sp modelId="{B8AD0A90-AB05-428A-9F93-7FF98FAA763E}">
      <dsp:nvSpPr>
        <dsp:cNvPr id="0" name=""/>
        <dsp:cNvSpPr/>
      </dsp:nvSpPr>
      <dsp:spPr>
        <a:xfrm>
          <a:off x="5847647" y="3112256"/>
          <a:ext cx="2727554" cy="1091021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300" kern="1200" dirty="0" err="1"/>
            <a:t>Tervisedenduse</a:t>
          </a:r>
          <a:r>
            <a:rPr lang="et-EE" sz="1300" kern="1200" dirty="0"/>
            <a:t> mudeli kirjeldamine kohalikul tasandil</a:t>
          </a:r>
        </a:p>
      </dsp:txBody>
      <dsp:txXfrm>
        <a:off x="6393158" y="3112256"/>
        <a:ext cx="1636533" cy="1091021"/>
      </dsp:txXfrm>
    </dsp:sp>
    <dsp:sp modelId="{1EEC751A-E9C7-41E3-A368-B7E05ED48935}">
      <dsp:nvSpPr>
        <dsp:cNvPr id="0" name=""/>
        <dsp:cNvSpPr/>
      </dsp:nvSpPr>
      <dsp:spPr>
        <a:xfrm>
          <a:off x="8193344" y="3112256"/>
          <a:ext cx="2727554" cy="1091021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300" kern="1200" dirty="0"/>
            <a:t>Tervisealane kommunikatsioon</a:t>
          </a:r>
        </a:p>
      </dsp:txBody>
      <dsp:txXfrm>
        <a:off x="8738855" y="3112256"/>
        <a:ext cx="1636533" cy="1091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5688F-4D8F-436A-BFA0-344E041A0B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F2EE3-CEE2-44E5-9288-E167E44CF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02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256FC79-A50C-175B-A6D4-D8A653ADEFA6}"/>
              </a:ext>
            </a:extLst>
          </p:cNvPr>
          <p:cNvGrpSpPr/>
          <p:nvPr userDrawn="1"/>
        </p:nvGrpSpPr>
        <p:grpSpPr>
          <a:xfrm>
            <a:off x="314077" y="1075469"/>
            <a:ext cx="5781924" cy="1120029"/>
            <a:chOff x="2978243" y="1991004"/>
            <a:chExt cx="2223506" cy="43072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87A6B62-6B46-0FDF-2FB0-F7556B38112B}"/>
                </a:ext>
              </a:extLst>
            </p:cNvPr>
            <p:cNvSpPr/>
            <p:nvPr userDrawn="1"/>
          </p:nvSpPr>
          <p:spPr>
            <a:xfrm>
              <a:off x="3382744" y="2332472"/>
              <a:ext cx="1819005" cy="77618"/>
            </a:xfrm>
            <a:custGeom>
              <a:avLst/>
              <a:gdLst>
                <a:gd name="connsiteX0" fmla="*/ 694800 w 1819005"/>
                <a:gd name="connsiteY0" fmla="*/ 0 h 77618"/>
                <a:gd name="connsiteX1" fmla="*/ 678628 w 1819005"/>
                <a:gd name="connsiteY1" fmla="*/ 2972 h 77618"/>
                <a:gd name="connsiteX2" fmla="*/ 668917 w 1819005"/>
                <a:gd name="connsiteY2" fmla="*/ 9725 h 77618"/>
                <a:gd name="connsiteX3" fmla="*/ 661955 w 1819005"/>
                <a:gd name="connsiteY3" fmla="*/ 20008 h 77618"/>
                <a:gd name="connsiteX4" fmla="*/ 658523 w 1819005"/>
                <a:gd name="connsiteY4" fmla="*/ 39249 h 77618"/>
                <a:gd name="connsiteX5" fmla="*/ 668401 w 1819005"/>
                <a:gd name="connsiteY5" fmla="*/ 67377 h 77618"/>
                <a:gd name="connsiteX6" fmla="*/ 695009 w 1819005"/>
                <a:gd name="connsiteY6" fmla="*/ 77563 h 77618"/>
                <a:gd name="connsiteX7" fmla="*/ 721407 w 1819005"/>
                <a:gd name="connsiteY7" fmla="*/ 67335 h 77618"/>
                <a:gd name="connsiteX8" fmla="*/ 731272 w 1819005"/>
                <a:gd name="connsiteY8" fmla="*/ 38886 h 77618"/>
                <a:gd name="connsiteX9" fmla="*/ 721296 w 1819005"/>
                <a:gd name="connsiteY9" fmla="*/ 10283 h 77618"/>
                <a:gd name="connsiteX10" fmla="*/ 694800 w 1819005"/>
                <a:gd name="connsiteY10" fmla="*/ 0 h 77618"/>
                <a:gd name="connsiteX11" fmla="*/ 1252793 w 1819005"/>
                <a:gd name="connsiteY11" fmla="*/ 0 h 77618"/>
                <a:gd name="connsiteX12" fmla="*/ 1238004 w 1819005"/>
                <a:gd name="connsiteY12" fmla="*/ 2609 h 77618"/>
                <a:gd name="connsiteX13" fmla="*/ 1228641 w 1819005"/>
                <a:gd name="connsiteY13" fmla="*/ 10241 h 77618"/>
                <a:gd name="connsiteX14" fmla="*/ 1225418 w 1819005"/>
                <a:gd name="connsiteY14" fmla="*/ 20929 h 77618"/>
                <a:gd name="connsiteX15" fmla="*/ 1232325 w 1819005"/>
                <a:gd name="connsiteY15" fmla="*/ 36026 h 77618"/>
                <a:gd name="connsiteX16" fmla="*/ 1249417 w 1819005"/>
                <a:gd name="connsiteY16" fmla="*/ 43435 h 77618"/>
                <a:gd name="connsiteX17" fmla="*/ 1261542 w 1819005"/>
                <a:gd name="connsiteY17" fmla="*/ 46713 h 77618"/>
                <a:gd name="connsiteX18" fmla="*/ 1266955 w 1819005"/>
                <a:gd name="connsiteY18" fmla="*/ 49992 h 77618"/>
                <a:gd name="connsiteX19" fmla="*/ 1268546 w 1819005"/>
                <a:gd name="connsiteY19" fmla="*/ 54485 h 77618"/>
                <a:gd name="connsiteX20" fmla="*/ 1264807 w 1819005"/>
                <a:gd name="connsiteY20" fmla="*/ 61754 h 77618"/>
                <a:gd name="connsiteX21" fmla="*/ 1253812 w 1819005"/>
                <a:gd name="connsiteY21" fmla="*/ 64824 h 77618"/>
                <a:gd name="connsiteX22" fmla="*/ 1242817 w 1819005"/>
                <a:gd name="connsiteY22" fmla="*/ 61350 h 77618"/>
                <a:gd name="connsiteX23" fmla="*/ 1237445 w 1819005"/>
                <a:gd name="connsiteY23" fmla="*/ 50453 h 77618"/>
                <a:gd name="connsiteX24" fmla="*/ 1222711 w 1819005"/>
                <a:gd name="connsiteY24" fmla="*/ 51876 h 77618"/>
                <a:gd name="connsiteX25" fmla="*/ 1231809 w 1819005"/>
                <a:gd name="connsiteY25" fmla="*/ 71061 h 77618"/>
                <a:gd name="connsiteX26" fmla="*/ 1253659 w 1819005"/>
                <a:gd name="connsiteY26" fmla="*/ 77619 h 77618"/>
                <a:gd name="connsiteX27" fmla="*/ 1269983 w 1819005"/>
                <a:gd name="connsiteY27" fmla="*/ 74898 h 77618"/>
                <a:gd name="connsiteX28" fmla="*/ 1280113 w 1819005"/>
                <a:gd name="connsiteY28" fmla="*/ 66512 h 77618"/>
                <a:gd name="connsiteX29" fmla="*/ 1283684 w 1819005"/>
                <a:gd name="connsiteY29" fmla="*/ 54443 h 77618"/>
                <a:gd name="connsiteX30" fmla="*/ 1280671 w 1819005"/>
                <a:gd name="connsiteY30" fmla="*/ 42514 h 77618"/>
                <a:gd name="connsiteX31" fmla="*/ 1272383 w 1819005"/>
                <a:gd name="connsiteY31" fmla="*/ 34896 h 77618"/>
                <a:gd name="connsiteX32" fmla="*/ 1256058 w 1819005"/>
                <a:gd name="connsiteY32" fmla="*/ 29468 h 77618"/>
                <a:gd name="connsiteX33" fmla="*/ 1242147 w 1819005"/>
                <a:gd name="connsiteY33" fmla="*/ 24459 h 77618"/>
                <a:gd name="connsiteX34" fmla="*/ 1239901 w 1819005"/>
                <a:gd name="connsiteY34" fmla="*/ 19910 h 77618"/>
                <a:gd name="connsiteX35" fmla="*/ 1242301 w 1819005"/>
                <a:gd name="connsiteY35" fmla="*/ 15250 h 77618"/>
                <a:gd name="connsiteX36" fmla="*/ 1252640 w 1819005"/>
                <a:gd name="connsiteY36" fmla="*/ 12543 h 77618"/>
                <a:gd name="connsiteX37" fmla="*/ 1262197 w 1819005"/>
                <a:gd name="connsiteY37" fmla="*/ 15097 h 77618"/>
                <a:gd name="connsiteX38" fmla="*/ 1266397 w 1819005"/>
                <a:gd name="connsiteY38" fmla="*/ 23385 h 77618"/>
                <a:gd name="connsiteX39" fmla="*/ 1281536 w 1819005"/>
                <a:gd name="connsiteY39" fmla="*/ 22715 h 77618"/>
                <a:gd name="connsiteX40" fmla="*/ 1274015 w 1819005"/>
                <a:gd name="connsiteY40" fmla="*/ 6195 h 77618"/>
                <a:gd name="connsiteX41" fmla="*/ 1252793 w 1819005"/>
                <a:gd name="connsiteY41" fmla="*/ 0 h 77618"/>
                <a:gd name="connsiteX42" fmla="*/ 1406593 w 1819005"/>
                <a:gd name="connsiteY42" fmla="*/ 0 h 77618"/>
                <a:gd name="connsiteX43" fmla="*/ 1391817 w 1819005"/>
                <a:gd name="connsiteY43" fmla="*/ 2609 h 77618"/>
                <a:gd name="connsiteX44" fmla="*/ 1382455 w 1819005"/>
                <a:gd name="connsiteY44" fmla="*/ 10241 h 77618"/>
                <a:gd name="connsiteX45" fmla="*/ 1379232 w 1819005"/>
                <a:gd name="connsiteY45" fmla="*/ 20929 h 77618"/>
                <a:gd name="connsiteX46" fmla="*/ 1386139 w 1819005"/>
                <a:gd name="connsiteY46" fmla="*/ 36026 h 77618"/>
                <a:gd name="connsiteX47" fmla="*/ 1403217 w 1819005"/>
                <a:gd name="connsiteY47" fmla="*/ 43435 h 77618"/>
                <a:gd name="connsiteX48" fmla="*/ 1415342 w 1819005"/>
                <a:gd name="connsiteY48" fmla="*/ 46713 h 77618"/>
                <a:gd name="connsiteX49" fmla="*/ 1420769 w 1819005"/>
                <a:gd name="connsiteY49" fmla="*/ 49992 h 77618"/>
                <a:gd name="connsiteX50" fmla="*/ 1422360 w 1819005"/>
                <a:gd name="connsiteY50" fmla="*/ 54485 h 77618"/>
                <a:gd name="connsiteX51" fmla="*/ 1418620 w 1819005"/>
                <a:gd name="connsiteY51" fmla="*/ 61754 h 77618"/>
                <a:gd name="connsiteX52" fmla="*/ 1407626 w 1819005"/>
                <a:gd name="connsiteY52" fmla="*/ 64824 h 77618"/>
                <a:gd name="connsiteX53" fmla="*/ 1396617 w 1819005"/>
                <a:gd name="connsiteY53" fmla="*/ 61350 h 77618"/>
                <a:gd name="connsiteX54" fmla="*/ 1391245 w 1819005"/>
                <a:gd name="connsiteY54" fmla="*/ 50453 h 77618"/>
                <a:gd name="connsiteX55" fmla="*/ 1376511 w 1819005"/>
                <a:gd name="connsiteY55" fmla="*/ 51876 h 77618"/>
                <a:gd name="connsiteX56" fmla="*/ 1385622 w 1819005"/>
                <a:gd name="connsiteY56" fmla="*/ 71061 h 77618"/>
                <a:gd name="connsiteX57" fmla="*/ 1407472 w 1819005"/>
                <a:gd name="connsiteY57" fmla="*/ 77619 h 77618"/>
                <a:gd name="connsiteX58" fmla="*/ 1423783 w 1819005"/>
                <a:gd name="connsiteY58" fmla="*/ 74898 h 77618"/>
                <a:gd name="connsiteX59" fmla="*/ 1433913 w 1819005"/>
                <a:gd name="connsiteY59" fmla="*/ 66512 h 77618"/>
                <a:gd name="connsiteX60" fmla="*/ 1437498 w 1819005"/>
                <a:gd name="connsiteY60" fmla="*/ 54443 h 77618"/>
                <a:gd name="connsiteX61" fmla="*/ 1434485 w 1819005"/>
                <a:gd name="connsiteY61" fmla="*/ 42514 h 77618"/>
                <a:gd name="connsiteX62" fmla="*/ 1426197 w 1819005"/>
                <a:gd name="connsiteY62" fmla="*/ 34896 h 77618"/>
                <a:gd name="connsiteX63" fmla="*/ 1409872 w 1819005"/>
                <a:gd name="connsiteY63" fmla="*/ 29468 h 77618"/>
                <a:gd name="connsiteX64" fmla="*/ 1395961 w 1819005"/>
                <a:gd name="connsiteY64" fmla="*/ 24459 h 77618"/>
                <a:gd name="connsiteX65" fmla="*/ 1393701 w 1819005"/>
                <a:gd name="connsiteY65" fmla="*/ 19910 h 77618"/>
                <a:gd name="connsiteX66" fmla="*/ 1396115 w 1819005"/>
                <a:gd name="connsiteY66" fmla="*/ 15250 h 77618"/>
                <a:gd name="connsiteX67" fmla="*/ 1406440 w 1819005"/>
                <a:gd name="connsiteY67" fmla="*/ 12543 h 77618"/>
                <a:gd name="connsiteX68" fmla="*/ 1416011 w 1819005"/>
                <a:gd name="connsiteY68" fmla="*/ 15097 h 77618"/>
                <a:gd name="connsiteX69" fmla="*/ 1420211 w 1819005"/>
                <a:gd name="connsiteY69" fmla="*/ 23385 h 77618"/>
                <a:gd name="connsiteX70" fmla="*/ 1435350 w 1819005"/>
                <a:gd name="connsiteY70" fmla="*/ 22715 h 77618"/>
                <a:gd name="connsiteX71" fmla="*/ 1427829 w 1819005"/>
                <a:gd name="connsiteY71" fmla="*/ 6195 h 77618"/>
                <a:gd name="connsiteX72" fmla="*/ 1406593 w 1819005"/>
                <a:gd name="connsiteY72" fmla="*/ 0 h 77618"/>
                <a:gd name="connsiteX73" fmla="*/ 0 w 1819005"/>
                <a:gd name="connsiteY73" fmla="*/ 1284 h 77618"/>
                <a:gd name="connsiteX74" fmla="*/ 0 w 1819005"/>
                <a:gd name="connsiteY74" fmla="*/ 76279 h 77618"/>
                <a:gd name="connsiteX75" fmla="*/ 15139 w 1819005"/>
                <a:gd name="connsiteY75" fmla="*/ 76279 h 77618"/>
                <a:gd name="connsiteX76" fmla="*/ 15139 w 1819005"/>
                <a:gd name="connsiteY76" fmla="*/ 43490 h 77618"/>
                <a:gd name="connsiteX77" fmla="*/ 44816 w 1819005"/>
                <a:gd name="connsiteY77" fmla="*/ 43490 h 77618"/>
                <a:gd name="connsiteX78" fmla="*/ 44816 w 1819005"/>
                <a:gd name="connsiteY78" fmla="*/ 76279 h 77618"/>
                <a:gd name="connsiteX79" fmla="*/ 59954 w 1819005"/>
                <a:gd name="connsiteY79" fmla="*/ 76279 h 77618"/>
                <a:gd name="connsiteX80" fmla="*/ 59954 w 1819005"/>
                <a:gd name="connsiteY80" fmla="*/ 1284 h 77618"/>
                <a:gd name="connsiteX81" fmla="*/ 44816 w 1819005"/>
                <a:gd name="connsiteY81" fmla="*/ 1284 h 77618"/>
                <a:gd name="connsiteX82" fmla="*/ 44816 w 1819005"/>
                <a:gd name="connsiteY82" fmla="*/ 30807 h 77618"/>
                <a:gd name="connsiteX83" fmla="*/ 15139 w 1819005"/>
                <a:gd name="connsiteY83" fmla="*/ 30807 h 77618"/>
                <a:gd name="connsiteX84" fmla="*/ 15139 w 1819005"/>
                <a:gd name="connsiteY84" fmla="*/ 1284 h 77618"/>
                <a:gd name="connsiteX85" fmla="*/ 101268 w 1819005"/>
                <a:gd name="connsiteY85" fmla="*/ 1284 h 77618"/>
                <a:gd name="connsiteX86" fmla="*/ 72051 w 1819005"/>
                <a:gd name="connsiteY86" fmla="*/ 76279 h 77618"/>
                <a:gd name="connsiteX87" fmla="*/ 88125 w 1819005"/>
                <a:gd name="connsiteY87" fmla="*/ 76279 h 77618"/>
                <a:gd name="connsiteX88" fmla="*/ 94306 w 1819005"/>
                <a:gd name="connsiteY88" fmla="*/ 59243 h 77618"/>
                <a:gd name="connsiteX89" fmla="*/ 124290 w 1819005"/>
                <a:gd name="connsiteY89" fmla="*/ 59243 h 77618"/>
                <a:gd name="connsiteX90" fmla="*/ 130834 w 1819005"/>
                <a:gd name="connsiteY90" fmla="*/ 76279 h 77618"/>
                <a:gd name="connsiteX91" fmla="*/ 147312 w 1819005"/>
                <a:gd name="connsiteY91" fmla="*/ 76279 h 77618"/>
                <a:gd name="connsiteX92" fmla="*/ 117286 w 1819005"/>
                <a:gd name="connsiteY92" fmla="*/ 1284 h 77618"/>
                <a:gd name="connsiteX93" fmla="*/ 159465 w 1819005"/>
                <a:gd name="connsiteY93" fmla="*/ 1284 h 77618"/>
                <a:gd name="connsiteX94" fmla="*/ 159465 w 1819005"/>
                <a:gd name="connsiteY94" fmla="*/ 76279 h 77618"/>
                <a:gd name="connsiteX95" fmla="*/ 174603 w 1819005"/>
                <a:gd name="connsiteY95" fmla="*/ 76279 h 77618"/>
                <a:gd name="connsiteX96" fmla="*/ 174603 w 1819005"/>
                <a:gd name="connsiteY96" fmla="*/ 44969 h 77618"/>
                <a:gd name="connsiteX97" fmla="*/ 177673 w 1819005"/>
                <a:gd name="connsiteY97" fmla="*/ 44969 h 77618"/>
                <a:gd name="connsiteX98" fmla="*/ 185305 w 1819005"/>
                <a:gd name="connsiteY98" fmla="*/ 45848 h 77618"/>
                <a:gd name="connsiteX99" fmla="*/ 189854 w 1819005"/>
                <a:gd name="connsiteY99" fmla="*/ 48960 h 77618"/>
                <a:gd name="connsiteX100" fmla="*/ 197834 w 1819005"/>
                <a:gd name="connsiteY100" fmla="*/ 59968 h 77618"/>
                <a:gd name="connsiteX101" fmla="*/ 208787 w 1819005"/>
                <a:gd name="connsiteY101" fmla="*/ 76279 h 77618"/>
                <a:gd name="connsiteX102" fmla="*/ 226898 w 1819005"/>
                <a:gd name="connsiteY102" fmla="*/ 76279 h 77618"/>
                <a:gd name="connsiteX103" fmla="*/ 217731 w 1819005"/>
                <a:gd name="connsiteY103" fmla="*/ 61657 h 77618"/>
                <a:gd name="connsiteX104" fmla="*/ 209094 w 1819005"/>
                <a:gd name="connsiteY104" fmla="*/ 49476 h 77618"/>
                <a:gd name="connsiteX105" fmla="*/ 201002 w 1819005"/>
                <a:gd name="connsiteY105" fmla="*/ 43183 h 77618"/>
                <a:gd name="connsiteX106" fmla="*/ 215847 w 1819005"/>
                <a:gd name="connsiteY106" fmla="*/ 36277 h 77618"/>
                <a:gd name="connsiteX107" fmla="*/ 220800 w 1819005"/>
                <a:gd name="connsiteY107" fmla="*/ 22310 h 77618"/>
                <a:gd name="connsiteX108" fmla="*/ 217536 w 1819005"/>
                <a:gd name="connsiteY108" fmla="*/ 10492 h 77618"/>
                <a:gd name="connsiteX109" fmla="*/ 208787 w 1819005"/>
                <a:gd name="connsiteY109" fmla="*/ 3335 h 77618"/>
                <a:gd name="connsiteX110" fmla="*/ 191333 w 1819005"/>
                <a:gd name="connsiteY110" fmla="*/ 1284 h 77618"/>
                <a:gd name="connsiteX111" fmla="*/ 266202 w 1819005"/>
                <a:gd name="connsiteY111" fmla="*/ 1284 h 77618"/>
                <a:gd name="connsiteX112" fmla="*/ 266202 w 1819005"/>
                <a:gd name="connsiteY112" fmla="*/ 49727 h 77618"/>
                <a:gd name="connsiteX113" fmla="*/ 264109 w 1819005"/>
                <a:gd name="connsiteY113" fmla="*/ 61754 h 77618"/>
                <a:gd name="connsiteX114" fmla="*/ 256952 w 1819005"/>
                <a:gd name="connsiteY114" fmla="*/ 64615 h 77618"/>
                <a:gd name="connsiteX115" fmla="*/ 249473 w 1819005"/>
                <a:gd name="connsiteY115" fmla="*/ 60582 h 77618"/>
                <a:gd name="connsiteX116" fmla="*/ 247590 w 1819005"/>
                <a:gd name="connsiteY116" fmla="*/ 51471 h 77618"/>
                <a:gd name="connsiteX117" fmla="*/ 233316 w 1819005"/>
                <a:gd name="connsiteY117" fmla="*/ 53104 h 77618"/>
                <a:gd name="connsiteX118" fmla="*/ 239344 w 1819005"/>
                <a:gd name="connsiteY118" fmla="*/ 71368 h 77618"/>
                <a:gd name="connsiteX119" fmla="*/ 256436 w 1819005"/>
                <a:gd name="connsiteY119" fmla="*/ 77563 h 77618"/>
                <a:gd name="connsiteX120" fmla="*/ 271686 w 1819005"/>
                <a:gd name="connsiteY120" fmla="*/ 73628 h 77618"/>
                <a:gd name="connsiteX121" fmla="*/ 279667 w 1819005"/>
                <a:gd name="connsiteY121" fmla="*/ 63080 h 77618"/>
                <a:gd name="connsiteX122" fmla="*/ 281299 w 1819005"/>
                <a:gd name="connsiteY122" fmla="*/ 48764 h 77618"/>
                <a:gd name="connsiteX123" fmla="*/ 281299 w 1819005"/>
                <a:gd name="connsiteY123" fmla="*/ 1284 h 77618"/>
                <a:gd name="connsiteX124" fmla="*/ 301391 w 1819005"/>
                <a:gd name="connsiteY124" fmla="*/ 1284 h 77618"/>
                <a:gd name="connsiteX125" fmla="*/ 301391 w 1819005"/>
                <a:gd name="connsiteY125" fmla="*/ 41286 h 77618"/>
                <a:gd name="connsiteX126" fmla="*/ 302870 w 1819005"/>
                <a:gd name="connsiteY126" fmla="*/ 60317 h 77618"/>
                <a:gd name="connsiteX127" fmla="*/ 307112 w 1819005"/>
                <a:gd name="connsiteY127" fmla="*/ 68661 h 77618"/>
                <a:gd name="connsiteX128" fmla="*/ 315860 w 1819005"/>
                <a:gd name="connsiteY128" fmla="*/ 75107 h 77618"/>
                <a:gd name="connsiteX129" fmla="*/ 332184 w 1819005"/>
                <a:gd name="connsiteY129" fmla="*/ 77563 h 77618"/>
                <a:gd name="connsiteX130" fmla="*/ 346611 w 1819005"/>
                <a:gd name="connsiteY130" fmla="*/ 75316 h 77618"/>
                <a:gd name="connsiteX131" fmla="*/ 355416 w 1819005"/>
                <a:gd name="connsiteY131" fmla="*/ 69177 h 77618"/>
                <a:gd name="connsiteX132" fmla="*/ 359964 w 1819005"/>
                <a:gd name="connsiteY132" fmla="*/ 59759 h 77618"/>
                <a:gd name="connsiteX133" fmla="*/ 361192 w 1819005"/>
                <a:gd name="connsiteY133" fmla="*/ 40672 h 77618"/>
                <a:gd name="connsiteX134" fmla="*/ 361192 w 1819005"/>
                <a:gd name="connsiteY134" fmla="*/ 1284 h 77618"/>
                <a:gd name="connsiteX135" fmla="*/ 346053 w 1819005"/>
                <a:gd name="connsiteY135" fmla="*/ 1284 h 77618"/>
                <a:gd name="connsiteX136" fmla="*/ 346053 w 1819005"/>
                <a:gd name="connsiteY136" fmla="*/ 42779 h 77618"/>
                <a:gd name="connsiteX137" fmla="*/ 345384 w 1819005"/>
                <a:gd name="connsiteY137" fmla="*/ 55518 h 77618"/>
                <a:gd name="connsiteX138" fmla="*/ 341449 w 1819005"/>
                <a:gd name="connsiteY138" fmla="*/ 62006 h 77618"/>
                <a:gd name="connsiteX139" fmla="*/ 331724 w 1819005"/>
                <a:gd name="connsiteY139" fmla="*/ 64615 h 77618"/>
                <a:gd name="connsiteX140" fmla="*/ 321692 w 1819005"/>
                <a:gd name="connsiteY140" fmla="*/ 61852 h 77618"/>
                <a:gd name="connsiteX141" fmla="*/ 317088 w 1819005"/>
                <a:gd name="connsiteY141" fmla="*/ 54443 h 77618"/>
                <a:gd name="connsiteX142" fmla="*/ 316530 w 1819005"/>
                <a:gd name="connsiteY142" fmla="*/ 41900 h 77618"/>
                <a:gd name="connsiteX143" fmla="*/ 316530 w 1819005"/>
                <a:gd name="connsiteY143" fmla="*/ 1284 h 77618"/>
                <a:gd name="connsiteX144" fmla="*/ 381019 w 1819005"/>
                <a:gd name="connsiteY144" fmla="*/ 1284 h 77618"/>
                <a:gd name="connsiteX145" fmla="*/ 381019 w 1819005"/>
                <a:gd name="connsiteY145" fmla="*/ 76279 h 77618"/>
                <a:gd name="connsiteX146" fmla="*/ 395083 w 1819005"/>
                <a:gd name="connsiteY146" fmla="*/ 76279 h 77618"/>
                <a:gd name="connsiteX147" fmla="*/ 395083 w 1819005"/>
                <a:gd name="connsiteY147" fmla="*/ 17245 h 77618"/>
                <a:gd name="connsiteX148" fmla="*/ 409914 w 1819005"/>
                <a:gd name="connsiteY148" fmla="*/ 76279 h 77618"/>
                <a:gd name="connsiteX149" fmla="*/ 424495 w 1819005"/>
                <a:gd name="connsiteY149" fmla="*/ 76279 h 77618"/>
                <a:gd name="connsiteX150" fmla="*/ 439382 w 1819005"/>
                <a:gd name="connsiteY150" fmla="*/ 17245 h 77618"/>
                <a:gd name="connsiteX151" fmla="*/ 439382 w 1819005"/>
                <a:gd name="connsiteY151" fmla="*/ 76279 h 77618"/>
                <a:gd name="connsiteX152" fmla="*/ 453461 w 1819005"/>
                <a:gd name="connsiteY152" fmla="*/ 76279 h 77618"/>
                <a:gd name="connsiteX153" fmla="*/ 453461 w 1819005"/>
                <a:gd name="connsiteY153" fmla="*/ 1284 h 77618"/>
                <a:gd name="connsiteX154" fmla="*/ 430746 w 1819005"/>
                <a:gd name="connsiteY154" fmla="*/ 1284 h 77618"/>
                <a:gd name="connsiteX155" fmla="*/ 417281 w 1819005"/>
                <a:gd name="connsiteY155" fmla="*/ 52448 h 77618"/>
                <a:gd name="connsiteX156" fmla="*/ 403678 w 1819005"/>
                <a:gd name="connsiteY156" fmla="*/ 1284 h 77618"/>
                <a:gd name="connsiteX157" fmla="*/ 494174 w 1819005"/>
                <a:gd name="connsiteY157" fmla="*/ 1284 h 77618"/>
                <a:gd name="connsiteX158" fmla="*/ 464958 w 1819005"/>
                <a:gd name="connsiteY158" fmla="*/ 76279 h 77618"/>
                <a:gd name="connsiteX159" fmla="*/ 481031 w 1819005"/>
                <a:gd name="connsiteY159" fmla="*/ 76279 h 77618"/>
                <a:gd name="connsiteX160" fmla="*/ 487212 w 1819005"/>
                <a:gd name="connsiteY160" fmla="*/ 59243 h 77618"/>
                <a:gd name="connsiteX161" fmla="*/ 517196 w 1819005"/>
                <a:gd name="connsiteY161" fmla="*/ 59243 h 77618"/>
                <a:gd name="connsiteX162" fmla="*/ 523740 w 1819005"/>
                <a:gd name="connsiteY162" fmla="*/ 76279 h 77618"/>
                <a:gd name="connsiteX163" fmla="*/ 540218 w 1819005"/>
                <a:gd name="connsiteY163" fmla="*/ 76279 h 77618"/>
                <a:gd name="connsiteX164" fmla="*/ 510192 w 1819005"/>
                <a:gd name="connsiteY164" fmla="*/ 1284 h 77618"/>
                <a:gd name="connsiteX165" fmla="*/ 573914 w 1819005"/>
                <a:gd name="connsiteY165" fmla="*/ 1284 h 77618"/>
                <a:gd name="connsiteX166" fmla="*/ 544697 w 1819005"/>
                <a:gd name="connsiteY166" fmla="*/ 76279 h 77618"/>
                <a:gd name="connsiteX167" fmla="*/ 560757 w 1819005"/>
                <a:gd name="connsiteY167" fmla="*/ 76279 h 77618"/>
                <a:gd name="connsiteX168" fmla="*/ 566951 w 1819005"/>
                <a:gd name="connsiteY168" fmla="*/ 59243 h 77618"/>
                <a:gd name="connsiteX169" fmla="*/ 596936 w 1819005"/>
                <a:gd name="connsiteY169" fmla="*/ 59243 h 77618"/>
                <a:gd name="connsiteX170" fmla="*/ 603479 w 1819005"/>
                <a:gd name="connsiteY170" fmla="*/ 76279 h 77618"/>
                <a:gd name="connsiteX171" fmla="*/ 619958 w 1819005"/>
                <a:gd name="connsiteY171" fmla="*/ 76279 h 77618"/>
                <a:gd name="connsiteX172" fmla="*/ 589918 w 1819005"/>
                <a:gd name="connsiteY172" fmla="*/ 1284 h 77618"/>
                <a:gd name="connsiteX173" fmla="*/ 747094 w 1819005"/>
                <a:gd name="connsiteY173" fmla="*/ 1284 h 77618"/>
                <a:gd name="connsiteX174" fmla="*/ 747094 w 1819005"/>
                <a:gd name="connsiteY174" fmla="*/ 76279 h 77618"/>
                <a:gd name="connsiteX175" fmla="*/ 761172 w 1819005"/>
                <a:gd name="connsiteY175" fmla="*/ 76279 h 77618"/>
                <a:gd name="connsiteX176" fmla="*/ 761172 w 1819005"/>
                <a:gd name="connsiteY176" fmla="*/ 17245 h 77618"/>
                <a:gd name="connsiteX177" fmla="*/ 776004 w 1819005"/>
                <a:gd name="connsiteY177" fmla="*/ 76279 h 77618"/>
                <a:gd name="connsiteX178" fmla="*/ 790584 w 1819005"/>
                <a:gd name="connsiteY178" fmla="*/ 76279 h 77618"/>
                <a:gd name="connsiteX179" fmla="*/ 805472 w 1819005"/>
                <a:gd name="connsiteY179" fmla="*/ 17245 h 77618"/>
                <a:gd name="connsiteX180" fmla="*/ 805472 w 1819005"/>
                <a:gd name="connsiteY180" fmla="*/ 76279 h 77618"/>
                <a:gd name="connsiteX181" fmla="*/ 819536 w 1819005"/>
                <a:gd name="connsiteY181" fmla="*/ 76279 h 77618"/>
                <a:gd name="connsiteX182" fmla="*/ 819536 w 1819005"/>
                <a:gd name="connsiteY182" fmla="*/ 1284 h 77618"/>
                <a:gd name="connsiteX183" fmla="*/ 796821 w 1819005"/>
                <a:gd name="connsiteY183" fmla="*/ 1284 h 77618"/>
                <a:gd name="connsiteX184" fmla="*/ 783371 w 1819005"/>
                <a:gd name="connsiteY184" fmla="*/ 52448 h 77618"/>
                <a:gd name="connsiteX185" fmla="*/ 769767 w 1819005"/>
                <a:gd name="connsiteY185" fmla="*/ 1284 h 77618"/>
                <a:gd name="connsiteX186" fmla="*/ 860264 w 1819005"/>
                <a:gd name="connsiteY186" fmla="*/ 1284 h 77618"/>
                <a:gd name="connsiteX187" fmla="*/ 831047 w 1819005"/>
                <a:gd name="connsiteY187" fmla="*/ 76279 h 77618"/>
                <a:gd name="connsiteX188" fmla="*/ 847106 w 1819005"/>
                <a:gd name="connsiteY188" fmla="*/ 76279 h 77618"/>
                <a:gd name="connsiteX189" fmla="*/ 853301 w 1819005"/>
                <a:gd name="connsiteY189" fmla="*/ 59243 h 77618"/>
                <a:gd name="connsiteX190" fmla="*/ 883286 w 1819005"/>
                <a:gd name="connsiteY190" fmla="*/ 59243 h 77618"/>
                <a:gd name="connsiteX191" fmla="*/ 889829 w 1819005"/>
                <a:gd name="connsiteY191" fmla="*/ 76279 h 77618"/>
                <a:gd name="connsiteX192" fmla="*/ 906307 w 1819005"/>
                <a:gd name="connsiteY192" fmla="*/ 76279 h 77618"/>
                <a:gd name="connsiteX193" fmla="*/ 876267 w 1819005"/>
                <a:gd name="connsiteY193" fmla="*/ 1284 h 77618"/>
                <a:gd name="connsiteX194" fmla="*/ 903084 w 1819005"/>
                <a:gd name="connsiteY194" fmla="*/ 1284 h 77618"/>
                <a:gd name="connsiteX195" fmla="*/ 929888 w 1819005"/>
                <a:gd name="connsiteY195" fmla="*/ 76279 h 77618"/>
                <a:gd name="connsiteX196" fmla="*/ 946059 w 1819005"/>
                <a:gd name="connsiteY196" fmla="*/ 76279 h 77618"/>
                <a:gd name="connsiteX197" fmla="*/ 972917 w 1819005"/>
                <a:gd name="connsiteY197" fmla="*/ 1284 h 77618"/>
                <a:gd name="connsiteX198" fmla="*/ 956844 w 1819005"/>
                <a:gd name="connsiteY198" fmla="*/ 1284 h 77618"/>
                <a:gd name="connsiteX199" fmla="*/ 938482 w 1819005"/>
                <a:gd name="connsiteY199" fmla="*/ 56787 h 77618"/>
                <a:gd name="connsiteX200" fmla="*/ 919507 w 1819005"/>
                <a:gd name="connsiteY200" fmla="*/ 1284 h 77618"/>
                <a:gd name="connsiteX201" fmla="*/ 998660 w 1819005"/>
                <a:gd name="connsiteY201" fmla="*/ 1284 h 77618"/>
                <a:gd name="connsiteX202" fmla="*/ 969457 w 1819005"/>
                <a:gd name="connsiteY202" fmla="*/ 76279 h 77618"/>
                <a:gd name="connsiteX203" fmla="*/ 985517 w 1819005"/>
                <a:gd name="connsiteY203" fmla="*/ 76279 h 77618"/>
                <a:gd name="connsiteX204" fmla="*/ 991712 w 1819005"/>
                <a:gd name="connsiteY204" fmla="*/ 59243 h 77618"/>
                <a:gd name="connsiteX205" fmla="*/ 1021682 w 1819005"/>
                <a:gd name="connsiteY205" fmla="*/ 59243 h 77618"/>
                <a:gd name="connsiteX206" fmla="*/ 1028240 w 1819005"/>
                <a:gd name="connsiteY206" fmla="*/ 76279 h 77618"/>
                <a:gd name="connsiteX207" fmla="*/ 1044704 w 1819005"/>
                <a:gd name="connsiteY207" fmla="*/ 76279 h 77618"/>
                <a:gd name="connsiteX208" fmla="*/ 1014678 w 1819005"/>
                <a:gd name="connsiteY208" fmla="*/ 1284 h 77618"/>
                <a:gd name="connsiteX209" fmla="*/ 1124555 w 1819005"/>
                <a:gd name="connsiteY209" fmla="*/ 1284 h 77618"/>
                <a:gd name="connsiteX210" fmla="*/ 1124555 w 1819005"/>
                <a:gd name="connsiteY210" fmla="*/ 76279 h 77618"/>
                <a:gd name="connsiteX211" fmla="*/ 1139707 w 1819005"/>
                <a:gd name="connsiteY211" fmla="*/ 76279 h 77618"/>
                <a:gd name="connsiteX212" fmla="*/ 1139707 w 1819005"/>
                <a:gd name="connsiteY212" fmla="*/ 1284 h 77618"/>
                <a:gd name="connsiteX213" fmla="*/ 1152962 w 1819005"/>
                <a:gd name="connsiteY213" fmla="*/ 1284 h 77618"/>
                <a:gd name="connsiteX214" fmla="*/ 1152962 w 1819005"/>
                <a:gd name="connsiteY214" fmla="*/ 13967 h 77618"/>
                <a:gd name="connsiteX215" fmla="*/ 1175217 w 1819005"/>
                <a:gd name="connsiteY215" fmla="*/ 13967 h 77618"/>
                <a:gd name="connsiteX216" fmla="*/ 1175217 w 1819005"/>
                <a:gd name="connsiteY216" fmla="*/ 76279 h 77618"/>
                <a:gd name="connsiteX217" fmla="*/ 1190369 w 1819005"/>
                <a:gd name="connsiteY217" fmla="*/ 76279 h 77618"/>
                <a:gd name="connsiteX218" fmla="*/ 1190369 w 1819005"/>
                <a:gd name="connsiteY218" fmla="*/ 13967 h 77618"/>
                <a:gd name="connsiteX219" fmla="*/ 1212568 w 1819005"/>
                <a:gd name="connsiteY219" fmla="*/ 13967 h 77618"/>
                <a:gd name="connsiteX220" fmla="*/ 1212568 w 1819005"/>
                <a:gd name="connsiteY220" fmla="*/ 1284 h 77618"/>
                <a:gd name="connsiteX221" fmla="*/ 1300525 w 1819005"/>
                <a:gd name="connsiteY221" fmla="*/ 1284 h 77618"/>
                <a:gd name="connsiteX222" fmla="*/ 1300525 w 1819005"/>
                <a:gd name="connsiteY222" fmla="*/ 41286 h 77618"/>
                <a:gd name="connsiteX223" fmla="*/ 1302004 w 1819005"/>
                <a:gd name="connsiteY223" fmla="*/ 60317 h 77618"/>
                <a:gd name="connsiteX224" fmla="*/ 1306246 w 1819005"/>
                <a:gd name="connsiteY224" fmla="*/ 68661 h 77618"/>
                <a:gd name="connsiteX225" fmla="*/ 1314994 w 1819005"/>
                <a:gd name="connsiteY225" fmla="*/ 75107 h 77618"/>
                <a:gd name="connsiteX226" fmla="*/ 1331319 w 1819005"/>
                <a:gd name="connsiteY226" fmla="*/ 77563 h 77618"/>
                <a:gd name="connsiteX227" fmla="*/ 1345746 w 1819005"/>
                <a:gd name="connsiteY227" fmla="*/ 75316 h 77618"/>
                <a:gd name="connsiteX228" fmla="*/ 1354550 w 1819005"/>
                <a:gd name="connsiteY228" fmla="*/ 69177 h 77618"/>
                <a:gd name="connsiteX229" fmla="*/ 1359098 w 1819005"/>
                <a:gd name="connsiteY229" fmla="*/ 59759 h 77618"/>
                <a:gd name="connsiteX230" fmla="*/ 1360326 w 1819005"/>
                <a:gd name="connsiteY230" fmla="*/ 40672 h 77618"/>
                <a:gd name="connsiteX231" fmla="*/ 1360326 w 1819005"/>
                <a:gd name="connsiteY231" fmla="*/ 1284 h 77618"/>
                <a:gd name="connsiteX232" fmla="*/ 1345188 w 1819005"/>
                <a:gd name="connsiteY232" fmla="*/ 1284 h 77618"/>
                <a:gd name="connsiteX233" fmla="*/ 1345188 w 1819005"/>
                <a:gd name="connsiteY233" fmla="*/ 42779 h 77618"/>
                <a:gd name="connsiteX234" fmla="*/ 1344518 w 1819005"/>
                <a:gd name="connsiteY234" fmla="*/ 55518 h 77618"/>
                <a:gd name="connsiteX235" fmla="*/ 1340583 w 1819005"/>
                <a:gd name="connsiteY235" fmla="*/ 62006 h 77618"/>
                <a:gd name="connsiteX236" fmla="*/ 1330859 w 1819005"/>
                <a:gd name="connsiteY236" fmla="*/ 64615 h 77618"/>
                <a:gd name="connsiteX237" fmla="*/ 1320827 w 1819005"/>
                <a:gd name="connsiteY237" fmla="*/ 61852 h 77618"/>
                <a:gd name="connsiteX238" fmla="*/ 1316222 w 1819005"/>
                <a:gd name="connsiteY238" fmla="*/ 54443 h 77618"/>
                <a:gd name="connsiteX239" fmla="*/ 1315664 w 1819005"/>
                <a:gd name="connsiteY239" fmla="*/ 41900 h 77618"/>
                <a:gd name="connsiteX240" fmla="*/ 1315664 w 1819005"/>
                <a:gd name="connsiteY240" fmla="*/ 1284 h 77618"/>
                <a:gd name="connsiteX241" fmla="*/ 1449065 w 1819005"/>
                <a:gd name="connsiteY241" fmla="*/ 1284 h 77618"/>
                <a:gd name="connsiteX242" fmla="*/ 1449065 w 1819005"/>
                <a:gd name="connsiteY242" fmla="*/ 13967 h 77618"/>
                <a:gd name="connsiteX243" fmla="*/ 1471320 w 1819005"/>
                <a:gd name="connsiteY243" fmla="*/ 13967 h 77618"/>
                <a:gd name="connsiteX244" fmla="*/ 1471320 w 1819005"/>
                <a:gd name="connsiteY244" fmla="*/ 76279 h 77618"/>
                <a:gd name="connsiteX245" fmla="*/ 1486458 w 1819005"/>
                <a:gd name="connsiteY245" fmla="*/ 76279 h 77618"/>
                <a:gd name="connsiteX246" fmla="*/ 1486458 w 1819005"/>
                <a:gd name="connsiteY246" fmla="*/ 13967 h 77618"/>
                <a:gd name="connsiteX247" fmla="*/ 1508657 w 1819005"/>
                <a:gd name="connsiteY247" fmla="*/ 13967 h 77618"/>
                <a:gd name="connsiteX248" fmla="*/ 1508657 w 1819005"/>
                <a:gd name="connsiteY248" fmla="*/ 1284 h 77618"/>
                <a:gd name="connsiteX249" fmla="*/ 1522637 w 1819005"/>
                <a:gd name="connsiteY249" fmla="*/ 1284 h 77618"/>
                <a:gd name="connsiteX250" fmla="*/ 1522637 w 1819005"/>
                <a:gd name="connsiteY250" fmla="*/ 76279 h 77618"/>
                <a:gd name="connsiteX251" fmla="*/ 1579690 w 1819005"/>
                <a:gd name="connsiteY251" fmla="*/ 76279 h 77618"/>
                <a:gd name="connsiteX252" fmla="*/ 1579690 w 1819005"/>
                <a:gd name="connsiteY252" fmla="*/ 63652 h 77618"/>
                <a:gd name="connsiteX253" fmla="*/ 1537776 w 1819005"/>
                <a:gd name="connsiteY253" fmla="*/ 63652 h 77618"/>
                <a:gd name="connsiteX254" fmla="*/ 1537776 w 1819005"/>
                <a:gd name="connsiteY254" fmla="*/ 43239 h 77618"/>
                <a:gd name="connsiteX255" fmla="*/ 1575434 w 1819005"/>
                <a:gd name="connsiteY255" fmla="*/ 43239 h 77618"/>
                <a:gd name="connsiteX256" fmla="*/ 1575434 w 1819005"/>
                <a:gd name="connsiteY256" fmla="*/ 30598 h 77618"/>
                <a:gd name="connsiteX257" fmla="*/ 1537776 w 1819005"/>
                <a:gd name="connsiteY257" fmla="*/ 30598 h 77618"/>
                <a:gd name="connsiteX258" fmla="*/ 1537776 w 1819005"/>
                <a:gd name="connsiteY258" fmla="*/ 13967 h 77618"/>
                <a:gd name="connsiteX259" fmla="*/ 1578253 w 1819005"/>
                <a:gd name="connsiteY259" fmla="*/ 13967 h 77618"/>
                <a:gd name="connsiteX260" fmla="*/ 1578253 w 1819005"/>
                <a:gd name="connsiteY260" fmla="*/ 1284 h 77618"/>
                <a:gd name="connsiteX261" fmla="*/ 1697785 w 1819005"/>
                <a:gd name="connsiteY261" fmla="*/ 1284 h 77618"/>
                <a:gd name="connsiteX262" fmla="*/ 1697785 w 1819005"/>
                <a:gd name="connsiteY262" fmla="*/ 76279 h 77618"/>
                <a:gd name="connsiteX263" fmla="*/ 1712924 w 1819005"/>
                <a:gd name="connsiteY263" fmla="*/ 76279 h 77618"/>
                <a:gd name="connsiteX264" fmla="*/ 1712924 w 1819005"/>
                <a:gd name="connsiteY264" fmla="*/ 1284 h 77618"/>
                <a:gd name="connsiteX265" fmla="*/ 1731104 w 1819005"/>
                <a:gd name="connsiteY265" fmla="*/ 1284 h 77618"/>
                <a:gd name="connsiteX266" fmla="*/ 1731104 w 1819005"/>
                <a:gd name="connsiteY266" fmla="*/ 76279 h 77618"/>
                <a:gd name="connsiteX267" fmla="*/ 1746242 w 1819005"/>
                <a:gd name="connsiteY267" fmla="*/ 76279 h 77618"/>
                <a:gd name="connsiteX268" fmla="*/ 1746242 w 1819005"/>
                <a:gd name="connsiteY268" fmla="*/ 1284 h 77618"/>
                <a:gd name="connsiteX269" fmla="*/ 1759400 w 1819005"/>
                <a:gd name="connsiteY269" fmla="*/ 1284 h 77618"/>
                <a:gd name="connsiteX270" fmla="*/ 1759400 w 1819005"/>
                <a:gd name="connsiteY270" fmla="*/ 13967 h 77618"/>
                <a:gd name="connsiteX271" fmla="*/ 1781654 w 1819005"/>
                <a:gd name="connsiteY271" fmla="*/ 13967 h 77618"/>
                <a:gd name="connsiteX272" fmla="*/ 1781654 w 1819005"/>
                <a:gd name="connsiteY272" fmla="*/ 76279 h 77618"/>
                <a:gd name="connsiteX273" fmla="*/ 1796807 w 1819005"/>
                <a:gd name="connsiteY273" fmla="*/ 76279 h 77618"/>
                <a:gd name="connsiteX274" fmla="*/ 1796807 w 1819005"/>
                <a:gd name="connsiteY274" fmla="*/ 13967 h 77618"/>
                <a:gd name="connsiteX275" fmla="*/ 1819005 w 1819005"/>
                <a:gd name="connsiteY275" fmla="*/ 13967 h 77618"/>
                <a:gd name="connsiteX276" fmla="*/ 1819005 w 1819005"/>
                <a:gd name="connsiteY276" fmla="*/ 1284 h 77618"/>
                <a:gd name="connsiteX277" fmla="*/ 1057219 w 1819005"/>
                <a:gd name="connsiteY277" fmla="*/ 1898 h 77618"/>
                <a:gd name="connsiteX278" fmla="*/ 1057219 w 1819005"/>
                <a:gd name="connsiteY278" fmla="*/ 76279 h 77618"/>
                <a:gd name="connsiteX279" fmla="*/ 1110016 w 1819005"/>
                <a:gd name="connsiteY279" fmla="*/ 76279 h 77618"/>
                <a:gd name="connsiteX280" fmla="*/ 1110016 w 1819005"/>
                <a:gd name="connsiteY280" fmla="*/ 63652 h 77618"/>
                <a:gd name="connsiteX281" fmla="*/ 1072358 w 1819005"/>
                <a:gd name="connsiteY281" fmla="*/ 63652 h 77618"/>
                <a:gd name="connsiteX282" fmla="*/ 1072358 w 1819005"/>
                <a:gd name="connsiteY282" fmla="*/ 1898 h 77618"/>
                <a:gd name="connsiteX283" fmla="*/ 1630449 w 1819005"/>
                <a:gd name="connsiteY283" fmla="*/ 1898 h 77618"/>
                <a:gd name="connsiteX284" fmla="*/ 1630449 w 1819005"/>
                <a:gd name="connsiteY284" fmla="*/ 76279 h 77618"/>
                <a:gd name="connsiteX285" fmla="*/ 1683246 w 1819005"/>
                <a:gd name="connsiteY285" fmla="*/ 76279 h 77618"/>
                <a:gd name="connsiteX286" fmla="*/ 1683246 w 1819005"/>
                <a:gd name="connsiteY286" fmla="*/ 63652 h 77618"/>
                <a:gd name="connsiteX287" fmla="*/ 1645588 w 1819005"/>
                <a:gd name="connsiteY287" fmla="*/ 63652 h 77618"/>
                <a:gd name="connsiteX288" fmla="*/ 1645588 w 1819005"/>
                <a:gd name="connsiteY288" fmla="*/ 1898 h 77618"/>
                <a:gd name="connsiteX289" fmla="*/ 694953 w 1819005"/>
                <a:gd name="connsiteY289" fmla="*/ 12948 h 77618"/>
                <a:gd name="connsiteX290" fmla="*/ 709938 w 1819005"/>
                <a:gd name="connsiteY290" fmla="*/ 19296 h 77618"/>
                <a:gd name="connsiteX291" fmla="*/ 715617 w 1819005"/>
                <a:gd name="connsiteY291" fmla="*/ 38523 h 77618"/>
                <a:gd name="connsiteX292" fmla="*/ 709785 w 1819005"/>
                <a:gd name="connsiteY292" fmla="*/ 58127 h 77618"/>
                <a:gd name="connsiteX293" fmla="*/ 694953 w 1819005"/>
                <a:gd name="connsiteY293" fmla="*/ 64615 h 77618"/>
                <a:gd name="connsiteX294" fmla="*/ 680010 w 1819005"/>
                <a:gd name="connsiteY294" fmla="*/ 58071 h 77618"/>
                <a:gd name="connsiteX295" fmla="*/ 674136 w 1819005"/>
                <a:gd name="connsiteY295" fmla="*/ 38733 h 77618"/>
                <a:gd name="connsiteX296" fmla="*/ 679856 w 1819005"/>
                <a:gd name="connsiteY296" fmla="*/ 19394 h 77618"/>
                <a:gd name="connsiteX297" fmla="*/ 694953 w 1819005"/>
                <a:gd name="connsiteY297" fmla="*/ 12948 h 77618"/>
                <a:gd name="connsiteX298" fmla="*/ 174603 w 1819005"/>
                <a:gd name="connsiteY298" fmla="*/ 13967 h 77618"/>
                <a:gd name="connsiteX299" fmla="*/ 186421 w 1819005"/>
                <a:gd name="connsiteY299" fmla="*/ 13967 h 77618"/>
                <a:gd name="connsiteX300" fmla="*/ 197472 w 1819005"/>
                <a:gd name="connsiteY300" fmla="*/ 14232 h 77618"/>
                <a:gd name="connsiteX301" fmla="*/ 203150 w 1819005"/>
                <a:gd name="connsiteY301" fmla="*/ 17190 h 77618"/>
                <a:gd name="connsiteX302" fmla="*/ 205201 w 1819005"/>
                <a:gd name="connsiteY302" fmla="*/ 23287 h 77618"/>
                <a:gd name="connsiteX303" fmla="*/ 203667 w 1819005"/>
                <a:gd name="connsiteY303" fmla="*/ 28910 h 77618"/>
                <a:gd name="connsiteX304" fmla="*/ 199425 w 1819005"/>
                <a:gd name="connsiteY304" fmla="*/ 32077 h 77618"/>
                <a:gd name="connsiteX305" fmla="*/ 185807 w 1819005"/>
                <a:gd name="connsiteY305" fmla="*/ 32998 h 77618"/>
                <a:gd name="connsiteX306" fmla="*/ 174603 w 1819005"/>
                <a:gd name="connsiteY306" fmla="*/ 32998 h 77618"/>
                <a:gd name="connsiteX307" fmla="*/ 109096 w 1819005"/>
                <a:gd name="connsiteY307" fmla="*/ 18780 h 77618"/>
                <a:gd name="connsiteX308" fmla="*/ 119435 w 1819005"/>
                <a:gd name="connsiteY308" fmla="*/ 46616 h 77618"/>
                <a:gd name="connsiteX309" fmla="*/ 98966 w 1819005"/>
                <a:gd name="connsiteY309" fmla="*/ 46616 h 77618"/>
                <a:gd name="connsiteX310" fmla="*/ 502002 w 1819005"/>
                <a:gd name="connsiteY310" fmla="*/ 18780 h 77618"/>
                <a:gd name="connsiteX311" fmla="*/ 512341 w 1819005"/>
                <a:gd name="connsiteY311" fmla="*/ 46616 h 77618"/>
                <a:gd name="connsiteX312" fmla="*/ 491872 w 1819005"/>
                <a:gd name="connsiteY312" fmla="*/ 46616 h 77618"/>
                <a:gd name="connsiteX313" fmla="*/ 581741 w 1819005"/>
                <a:gd name="connsiteY313" fmla="*/ 18780 h 77618"/>
                <a:gd name="connsiteX314" fmla="*/ 592066 w 1819005"/>
                <a:gd name="connsiteY314" fmla="*/ 46616 h 77618"/>
                <a:gd name="connsiteX315" fmla="*/ 571612 w 1819005"/>
                <a:gd name="connsiteY315" fmla="*/ 46616 h 77618"/>
                <a:gd name="connsiteX316" fmla="*/ 868091 w 1819005"/>
                <a:gd name="connsiteY316" fmla="*/ 18780 h 77618"/>
                <a:gd name="connsiteX317" fmla="*/ 878416 w 1819005"/>
                <a:gd name="connsiteY317" fmla="*/ 46616 h 77618"/>
                <a:gd name="connsiteX318" fmla="*/ 857962 w 1819005"/>
                <a:gd name="connsiteY318" fmla="*/ 46616 h 77618"/>
                <a:gd name="connsiteX319" fmla="*/ 1006487 w 1819005"/>
                <a:gd name="connsiteY319" fmla="*/ 18780 h 77618"/>
                <a:gd name="connsiteX320" fmla="*/ 1016826 w 1819005"/>
                <a:gd name="connsiteY320" fmla="*/ 46616 h 77618"/>
                <a:gd name="connsiteX321" fmla="*/ 996358 w 1819005"/>
                <a:gd name="connsiteY321" fmla="*/ 46616 h 7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1819005" h="77618">
                  <a:moveTo>
                    <a:pt x="694800" y="0"/>
                  </a:moveTo>
                  <a:cubicBezTo>
                    <a:pt x="688694" y="0"/>
                    <a:pt x="683301" y="994"/>
                    <a:pt x="678628" y="2972"/>
                  </a:cubicBezTo>
                  <a:cubicBezTo>
                    <a:pt x="675115" y="4439"/>
                    <a:pt x="671885" y="6690"/>
                    <a:pt x="668917" y="9725"/>
                  </a:cubicBezTo>
                  <a:cubicBezTo>
                    <a:pt x="665984" y="12760"/>
                    <a:pt x="663660" y="16188"/>
                    <a:pt x="661955" y="20008"/>
                  </a:cubicBezTo>
                  <a:cubicBezTo>
                    <a:pt x="659670" y="25192"/>
                    <a:pt x="658523" y="31609"/>
                    <a:pt x="658523" y="39249"/>
                  </a:cubicBezTo>
                  <a:cubicBezTo>
                    <a:pt x="658523" y="51186"/>
                    <a:pt x="661819" y="60556"/>
                    <a:pt x="668401" y="67377"/>
                  </a:cubicBezTo>
                  <a:cubicBezTo>
                    <a:pt x="674984" y="74164"/>
                    <a:pt x="683856" y="77563"/>
                    <a:pt x="695009" y="77563"/>
                  </a:cubicBezTo>
                  <a:cubicBezTo>
                    <a:pt x="706025" y="77563"/>
                    <a:pt x="714825" y="74157"/>
                    <a:pt x="721407" y="67335"/>
                  </a:cubicBezTo>
                  <a:cubicBezTo>
                    <a:pt x="727990" y="60480"/>
                    <a:pt x="731272" y="50994"/>
                    <a:pt x="731272" y="38886"/>
                  </a:cubicBezTo>
                  <a:cubicBezTo>
                    <a:pt x="731272" y="26676"/>
                    <a:pt x="727946" y="17138"/>
                    <a:pt x="721296" y="10283"/>
                  </a:cubicBezTo>
                  <a:cubicBezTo>
                    <a:pt x="714679" y="3428"/>
                    <a:pt x="705850" y="0"/>
                    <a:pt x="694800" y="0"/>
                  </a:cubicBezTo>
                  <a:close/>
                  <a:moveTo>
                    <a:pt x="1252793" y="0"/>
                  </a:moveTo>
                  <a:cubicBezTo>
                    <a:pt x="1247029" y="0"/>
                    <a:pt x="1242096" y="870"/>
                    <a:pt x="1238004" y="2609"/>
                  </a:cubicBezTo>
                  <a:cubicBezTo>
                    <a:pt x="1233945" y="4349"/>
                    <a:pt x="1230824" y="6899"/>
                    <a:pt x="1228641" y="10241"/>
                  </a:cubicBezTo>
                  <a:cubicBezTo>
                    <a:pt x="1226493" y="13550"/>
                    <a:pt x="1225418" y="17109"/>
                    <a:pt x="1225418" y="20929"/>
                  </a:cubicBezTo>
                  <a:cubicBezTo>
                    <a:pt x="1225418" y="26863"/>
                    <a:pt x="1227720" y="31899"/>
                    <a:pt x="1232325" y="36026"/>
                  </a:cubicBezTo>
                  <a:cubicBezTo>
                    <a:pt x="1235599" y="38959"/>
                    <a:pt x="1241300" y="41422"/>
                    <a:pt x="1249417" y="43435"/>
                  </a:cubicBezTo>
                  <a:cubicBezTo>
                    <a:pt x="1255727" y="45003"/>
                    <a:pt x="1259768" y="46100"/>
                    <a:pt x="1261542" y="46713"/>
                  </a:cubicBezTo>
                  <a:cubicBezTo>
                    <a:pt x="1264134" y="47634"/>
                    <a:pt x="1265932" y="48730"/>
                    <a:pt x="1266955" y="49992"/>
                  </a:cubicBezTo>
                  <a:cubicBezTo>
                    <a:pt x="1268013" y="51220"/>
                    <a:pt x="1268546" y="52712"/>
                    <a:pt x="1268546" y="54485"/>
                  </a:cubicBezTo>
                  <a:cubicBezTo>
                    <a:pt x="1268546" y="57248"/>
                    <a:pt x="1267296" y="59674"/>
                    <a:pt x="1264807" y="61754"/>
                  </a:cubicBezTo>
                  <a:cubicBezTo>
                    <a:pt x="1262351" y="63801"/>
                    <a:pt x="1258689" y="64824"/>
                    <a:pt x="1253812" y="64824"/>
                  </a:cubicBezTo>
                  <a:cubicBezTo>
                    <a:pt x="1249207" y="64824"/>
                    <a:pt x="1245546" y="63669"/>
                    <a:pt x="1242817" y="61350"/>
                  </a:cubicBezTo>
                  <a:cubicBezTo>
                    <a:pt x="1240123" y="59031"/>
                    <a:pt x="1238332" y="55398"/>
                    <a:pt x="1237445" y="50453"/>
                  </a:cubicBezTo>
                  <a:lnTo>
                    <a:pt x="1222711" y="51876"/>
                  </a:lnTo>
                  <a:cubicBezTo>
                    <a:pt x="1223701" y="60266"/>
                    <a:pt x="1226727" y="66661"/>
                    <a:pt x="1231809" y="71061"/>
                  </a:cubicBezTo>
                  <a:cubicBezTo>
                    <a:pt x="1236891" y="75426"/>
                    <a:pt x="1244177" y="77619"/>
                    <a:pt x="1253659" y="77619"/>
                  </a:cubicBezTo>
                  <a:cubicBezTo>
                    <a:pt x="1260173" y="77619"/>
                    <a:pt x="1265617" y="76705"/>
                    <a:pt x="1269983" y="74898"/>
                  </a:cubicBezTo>
                  <a:cubicBezTo>
                    <a:pt x="1274349" y="73056"/>
                    <a:pt x="1277725" y="70264"/>
                    <a:pt x="1280113" y="66512"/>
                  </a:cubicBezTo>
                  <a:cubicBezTo>
                    <a:pt x="1282500" y="62761"/>
                    <a:pt x="1283684" y="58741"/>
                    <a:pt x="1283684" y="54443"/>
                  </a:cubicBezTo>
                  <a:cubicBezTo>
                    <a:pt x="1283684" y="49702"/>
                    <a:pt x="1282683" y="45720"/>
                    <a:pt x="1280671" y="42514"/>
                  </a:cubicBezTo>
                  <a:cubicBezTo>
                    <a:pt x="1278693" y="39274"/>
                    <a:pt x="1275930" y="36737"/>
                    <a:pt x="1272383" y="34896"/>
                  </a:cubicBezTo>
                  <a:cubicBezTo>
                    <a:pt x="1268870" y="33020"/>
                    <a:pt x="1263425" y="31207"/>
                    <a:pt x="1256058" y="29468"/>
                  </a:cubicBezTo>
                  <a:cubicBezTo>
                    <a:pt x="1248691" y="27729"/>
                    <a:pt x="1244058" y="26062"/>
                    <a:pt x="1242147" y="24459"/>
                  </a:cubicBezTo>
                  <a:cubicBezTo>
                    <a:pt x="1240647" y="23197"/>
                    <a:pt x="1239901" y="21684"/>
                    <a:pt x="1239901" y="19910"/>
                  </a:cubicBezTo>
                  <a:cubicBezTo>
                    <a:pt x="1239901" y="17966"/>
                    <a:pt x="1240698" y="16410"/>
                    <a:pt x="1242301" y="15250"/>
                  </a:cubicBezTo>
                  <a:cubicBezTo>
                    <a:pt x="1244791" y="13443"/>
                    <a:pt x="1248240" y="12543"/>
                    <a:pt x="1252640" y="12543"/>
                  </a:cubicBezTo>
                  <a:cubicBezTo>
                    <a:pt x="1256903" y="12543"/>
                    <a:pt x="1260083" y="13391"/>
                    <a:pt x="1262197" y="15097"/>
                  </a:cubicBezTo>
                  <a:cubicBezTo>
                    <a:pt x="1264346" y="16768"/>
                    <a:pt x="1265749" y="19531"/>
                    <a:pt x="1266397" y="23385"/>
                  </a:cubicBezTo>
                  <a:lnTo>
                    <a:pt x="1281536" y="22715"/>
                  </a:lnTo>
                  <a:cubicBezTo>
                    <a:pt x="1281297" y="15825"/>
                    <a:pt x="1278790" y="10322"/>
                    <a:pt x="1274015" y="6195"/>
                  </a:cubicBezTo>
                  <a:cubicBezTo>
                    <a:pt x="1269275" y="2068"/>
                    <a:pt x="1262207" y="0"/>
                    <a:pt x="1252793" y="0"/>
                  </a:cubicBezTo>
                  <a:close/>
                  <a:moveTo>
                    <a:pt x="1406593" y="0"/>
                  </a:moveTo>
                  <a:cubicBezTo>
                    <a:pt x="1400829" y="0"/>
                    <a:pt x="1395910" y="870"/>
                    <a:pt x="1391817" y="2609"/>
                  </a:cubicBezTo>
                  <a:cubicBezTo>
                    <a:pt x="1387759" y="4349"/>
                    <a:pt x="1384638" y="6899"/>
                    <a:pt x="1382455" y="10241"/>
                  </a:cubicBezTo>
                  <a:cubicBezTo>
                    <a:pt x="1380306" y="13550"/>
                    <a:pt x="1379232" y="17109"/>
                    <a:pt x="1379232" y="20929"/>
                  </a:cubicBezTo>
                  <a:cubicBezTo>
                    <a:pt x="1379232" y="26863"/>
                    <a:pt x="1381534" y="31899"/>
                    <a:pt x="1386139" y="36026"/>
                  </a:cubicBezTo>
                  <a:cubicBezTo>
                    <a:pt x="1389413" y="38959"/>
                    <a:pt x="1395099" y="41422"/>
                    <a:pt x="1403217" y="43435"/>
                  </a:cubicBezTo>
                  <a:cubicBezTo>
                    <a:pt x="1409526" y="45003"/>
                    <a:pt x="1413568" y="46100"/>
                    <a:pt x="1415342" y="46713"/>
                  </a:cubicBezTo>
                  <a:cubicBezTo>
                    <a:pt x="1417934" y="47634"/>
                    <a:pt x="1419746" y="48730"/>
                    <a:pt x="1420769" y="49992"/>
                  </a:cubicBezTo>
                  <a:cubicBezTo>
                    <a:pt x="1421826" y="51220"/>
                    <a:pt x="1422360" y="52712"/>
                    <a:pt x="1422360" y="54485"/>
                  </a:cubicBezTo>
                  <a:cubicBezTo>
                    <a:pt x="1422360" y="57248"/>
                    <a:pt x="1421110" y="59674"/>
                    <a:pt x="1418620" y="61754"/>
                  </a:cubicBezTo>
                  <a:cubicBezTo>
                    <a:pt x="1416165" y="63801"/>
                    <a:pt x="1412503" y="64824"/>
                    <a:pt x="1407626" y="64824"/>
                  </a:cubicBezTo>
                  <a:cubicBezTo>
                    <a:pt x="1403021" y="64824"/>
                    <a:pt x="1399346" y="63669"/>
                    <a:pt x="1396617" y="61350"/>
                  </a:cubicBezTo>
                  <a:cubicBezTo>
                    <a:pt x="1393923" y="59031"/>
                    <a:pt x="1392132" y="55398"/>
                    <a:pt x="1391245" y="50453"/>
                  </a:cubicBezTo>
                  <a:lnTo>
                    <a:pt x="1376511" y="51876"/>
                  </a:lnTo>
                  <a:cubicBezTo>
                    <a:pt x="1377501" y="60266"/>
                    <a:pt x="1380541" y="66661"/>
                    <a:pt x="1385622" y="71061"/>
                  </a:cubicBezTo>
                  <a:cubicBezTo>
                    <a:pt x="1390704" y="75426"/>
                    <a:pt x="1397991" y="77619"/>
                    <a:pt x="1407472" y="77619"/>
                  </a:cubicBezTo>
                  <a:cubicBezTo>
                    <a:pt x="1413987" y="77619"/>
                    <a:pt x="1419417" y="76705"/>
                    <a:pt x="1423783" y="74898"/>
                  </a:cubicBezTo>
                  <a:cubicBezTo>
                    <a:pt x="1428149" y="73056"/>
                    <a:pt x="1431525" y="70264"/>
                    <a:pt x="1433913" y="66512"/>
                  </a:cubicBezTo>
                  <a:cubicBezTo>
                    <a:pt x="1436300" y="62761"/>
                    <a:pt x="1437498" y="58741"/>
                    <a:pt x="1437498" y="54443"/>
                  </a:cubicBezTo>
                  <a:cubicBezTo>
                    <a:pt x="1437498" y="49702"/>
                    <a:pt x="1436497" y="45720"/>
                    <a:pt x="1434485" y="42514"/>
                  </a:cubicBezTo>
                  <a:cubicBezTo>
                    <a:pt x="1432506" y="39274"/>
                    <a:pt x="1429744" y="36737"/>
                    <a:pt x="1426197" y="34896"/>
                  </a:cubicBezTo>
                  <a:cubicBezTo>
                    <a:pt x="1422684" y="33020"/>
                    <a:pt x="1417239" y="31207"/>
                    <a:pt x="1409872" y="29468"/>
                  </a:cubicBezTo>
                  <a:cubicBezTo>
                    <a:pt x="1402505" y="27729"/>
                    <a:pt x="1397871" y="26062"/>
                    <a:pt x="1395961" y="24459"/>
                  </a:cubicBezTo>
                  <a:cubicBezTo>
                    <a:pt x="1394461" y="23197"/>
                    <a:pt x="1393701" y="21684"/>
                    <a:pt x="1393701" y="19910"/>
                  </a:cubicBezTo>
                  <a:cubicBezTo>
                    <a:pt x="1393701" y="17966"/>
                    <a:pt x="1394512" y="16410"/>
                    <a:pt x="1396115" y="15250"/>
                  </a:cubicBezTo>
                  <a:cubicBezTo>
                    <a:pt x="1398605" y="13443"/>
                    <a:pt x="1402040" y="12543"/>
                    <a:pt x="1406440" y="12543"/>
                  </a:cubicBezTo>
                  <a:cubicBezTo>
                    <a:pt x="1410703" y="12543"/>
                    <a:pt x="1413897" y="13391"/>
                    <a:pt x="1416011" y="15097"/>
                  </a:cubicBezTo>
                  <a:cubicBezTo>
                    <a:pt x="1418160" y="16768"/>
                    <a:pt x="1419563" y="19531"/>
                    <a:pt x="1420211" y="23385"/>
                  </a:cubicBezTo>
                  <a:lnTo>
                    <a:pt x="1435350" y="22715"/>
                  </a:lnTo>
                  <a:cubicBezTo>
                    <a:pt x="1435111" y="15825"/>
                    <a:pt x="1432604" y="10322"/>
                    <a:pt x="1427829" y="6195"/>
                  </a:cubicBezTo>
                  <a:cubicBezTo>
                    <a:pt x="1423088" y="2068"/>
                    <a:pt x="1416007" y="0"/>
                    <a:pt x="1406593" y="0"/>
                  </a:cubicBezTo>
                  <a:close/>
                  <a:moveTo>
                    <a:pt x="0" y="1284"/>
                  </a:moveTo>
                  <a:lnTo>
                    <a:pt x="0" y="76279"/>
                  </a:lnTo>
                  <a:lnTo>
                    <a:pt x="15139" y="76279"/>
                  </a:lnTo>
                  <a:lnTo>
                    <a:pt x="15139" y="43490"/>
                  </a:lnTo>
                  <a:lnTo>
                    <a:pt x="44816" y="43490"/>
                  </a:lnTo>
                  <a:lnTo>
                    <a:pt x="44816" y="76279"/>
                  </a:lnTo>
                  <a:lnTo>
                    <a:pt x="59954" y="76279"/>
                  </a:lnTo>
                  <a:lnTo>
                    <a:pt x="59954" y="1284"/>
                  </a:lnTo>
                  <a:lnTo>
                    <a:pt x="44816" y="1284"/>
                  </a:lnTo>
                  <a:lnTo>
                    <a:pt x="44816" y="30807"/>
                  </a:lnTo>
                  <a:lnTo>
                    <a:pt x="15139" y="30807"/>
                  </a:lnTo>
                  <a:lnTo>
                    <a:pt x="15139" y="1284"/>
                  </a:lnTo>
                  <a:close/>
                  <a:moveTo>
                    <a:pt x="101268" y="1284"/>
                  </a:moveTo>
                  <a:lnTo>
                    <a:pt x="72051" y="76279"/>
                  </a:lnTo>
                  <a:lnTo>
                    <a:pt x="88125" y="76279"/>
                  </a:lnTo>
                  <a:lnTo>
                    <a:pt x="94306" y="59243"/>
                  </a:lnTo>
                  <a:lnTo>
                    <a:pt x="124290" y="59243"/>
                  </a:lnTo>
                  <a:lnTo>
                    <a:pt x="130834" y="76279"/>
                  </a:lnTo>
                  <a:lnTo>
                    <a:pt x="147312" y="76279"/>
                  </a:lnTo>
                  <a:lnTo>
                    <a:pt x="117286" y="1284"/>
                  </a:lnTo>
                  <a:close/>
                  <a:moveTo>
                    <a:pt x="159465" y="1284"/>
                  </a:moveTo>
                  <a:lnTo>
                    <a:pt x="159465" y="76279"/>
                  </a:lnTo>
                  <a:lnTo>
                    <a:pt x="174603" y="76279"/>
                  </a:lnTo>
                  <a:lnTo>
                    <a:pt x="174603" y="44969"/>
                  </a:lnTo>
                  <a:lnTo>
                    <a:pt x="177673" y="44969"/>
                  </a:lnTo>
                  <a:cubicBezTo>
                    <a:pt x="181152" y="44969"/>
                    <a:pt x="183702" y="45269"/>
                    <a:pt x="185305" y="45848"/>
                  </a:cubicBezTo>
                  <a:cubicBezTo>
                    <a:pt x="186908" y="46394"/>
                    <a:pt x="188421" y="47425"/>
                    <a:pt x="189854" y="48960"/>
                  </a:cubicBezTo>
                  <a:cubicBezTo>
                    <a:pt x="191286" y="50460"/>
                    <a:pt x="193946" y="54136"/>
                    <a:pt x="197834" y="59968"/>
                  </a:cubicBezTo>
                  <a:lnTo>
                    <a:pt x="208787" y="76279"/>
                  </a:lnTo>
                  <a:lnTo>
                    <a:pt x="226898" y="76279"/>
                  </a:lnTo>
                  <a:lnTo>
                    <a:pt x="217731" y="61657"/>
                  </a:lnTo>
                  <a:cubicBezTo>
                    <a:pt x="214116" y="55824"/>
                    <a:pt x="211243" y="51761"/>
                    <a:pt x="209094" y="49476"/>
                  </a:cubicBezTo>
                  <a:cubicBezTo>
                    <a:pt x="206980" y="47191"/>
                    <a:pt x="204276" y="45093"/>
                    <a:pt x="201002" y="43183"/>
                  </a:cubicBezTo>
                  <a:cubicBezTo>
                    <a:pt x="207584" y="42228"/>
                    <a:pt x="212539" y="39926"/>
                    <a:pt x="215847" y="36277"/>
                  </a:cubicBezTo>
                  <a:cubicBezTo>
                    <a:pt x="219156" y="32593"/>
                    <a:pt x="220800" y="27938"/>
                    <a:pt x="220800" y="22310"/>
                  </a:cubicBezTo>
                  <a:cubicBezTo>
                    <a:pt x="220800" y="17876"/>
                    <a:pt x="219718" y="13937"/>
                    <a:pt x="217536" y="10492"/>
                  </a:cubicBezTo>
                  <a:cubicBezTo>
                    <a:pt x="215353" y="7048"/>
                    <a:pt x="212437" y="4665"/>
                    <a:pt x="208787" y="3335"/>
                  </a:cubicBezTo>
                  <a:cubicBezTo>
                    <a:pt x="205172" y="1970"/>
                    <a:pt x="199348" y="1284"/>
                    <a:pt x="191333" y="1284"/>
                  </a:cubicBezTo>
                  <a:close/>
                  <a:moveTo>
                    <a:pt x="266202" y="1284"/>
                  </a:moveTo>
                  <a:lnTo>
                    <a:pt x="266202" y="49727"/>
                  </a:lnTo>
                  <a:cubicBezTo>
                    <a:pt x="266202" y="55798"/>
                    <a:pt x="265508" y="59810"/>
                    <a:pt x="264109" y="61754"/>
                  </a:cubicBezTo>
                  <a:cubicBezTo>
                    <a:pt x="262711" y="63664"/>
                    <a:pt x="260328" y="64615"/>
                    <a:pt x="256952" y="64615"/>
                  </a:cubicBezTo>
                  <a:cubicBezTo>
                    <a:pt x="253609" y="64615"/>
                    <a:pt x="251110" y="63277"/>
                    <a:pt x="249473" y="60582"/>
                  </a:cubicBezTo>
                  <a:cubicBezTo>
                    <a:pt x="248382" y="58809"/>
                    <a:pt x="247760" y="55769"/>
                    <a:pt x="247590" y="51471"/>
                  </a:cubicBezTo>
                  <a:lnTo>
                    <a:pt x="233316" y="53104"/>
                  </a:lnTo>
                  <a:cubicBezTo>
                    <a:pt x="233350" y="61119"/>
                    <a:pt x="235353" y="67207"/>
                    <a:pt x="239344" y="71368"/>
                  </a:cubicBezTo>
                  <a:cubicBezTo>
                    <a:pt x="243334" y="75495"/>
                    <a:pt x="249034" y="77563"/>
                    <a:pt x="256436" y="77563"/>
                  </a:cubicBezTo>
                  <a:cubicBezTo>
                    <a:pt x="262745" y="77563"/>
                    <a:pt x="267832" y="76254"/>
                    <a:pt x="271686" y="73628"/>
                  </a:cubicBezTo>
                  <a:cubicBezTo>
                    <a:pt x="275540" y="70968"/>
                    <a:pt x="278200" y="67445"/>
                    <a:pt x="279667" y="63080"/>
                  </a:cubicBezTo>
                  <a:cubicBezTo>
                    <a:pt x="280758" y="59737"/>
                    <a:pt x="281299" y="54972"/>
                    <a:pt x="281299" y="48764"/>
                  </a:cubicBezTo>
                  <a:lnTo>
                    <a:pt x="281299" y="1284"/>
                  </a:lnTo>
                  <a:close/>
                  <a:moveTo>
                    <a:pt x="301391" y="1284"/>
                  </a:moveTo>
                  <a:lnTo>
                    <a:pt x="301391" y="41286"/>
                  </a:lnTo>
                  <a:cubicBezTo>
                    <a:pt x="301391" y="49676"/>
                    <a:pt x="301881" y="56020"/>
                    <a:pt x="302870" y="60317"/>
                  </a:cubicBezTo>
                  <a:cubicBezTo>
                    <a:pt x="303552" y="63216"/>
                    <a:pt x="304963" y="66001"/>
                    <a:pt x="307112" y="68661"/>
                  </a:cubicBezTo>
                  <a:cubicBezTo>
                    <a:pt x="309260" y="71287"/>
                    <a:pt x="312176" y="73436"/>
                    <a:pt x="315860" y="75107"/>
                  </a:cubicBezTo>
                  <a:cubicBezTo>
                    <a:pt x="319577" y="76744"/>
                    <a:pt x="325022" y="77563"/>
                    <a:pt x="332184" y="77563"/>
                  </a:cubicBezTo>
                  <a:cubicBezTo>
                    <a:pt x="338119" y="77563"/>
                    <a:pt x="342928" y="76817"/>
                    <a:pt x="346611" y="75316"/>
                  </a:cubicBezTo>
                  <a:cubicBezTo>
                    <a:pt x="350295" y="73782"/>
                    <a:pt x="353233" y="71735"/>
                    <a:pt x="355416" y="69177"/>
                  </a:cubicBezTo>
                  <a:cubicBezTo>
                    <a:pt x="357632" y="66619"/>
                    <a:pt x="359145" y="63477"/>
                    <a:pt x="359964" y="59759"/>
                  </a:cubicBezTo>
                  <a:cubicBezTo>
                    <a:pt x="360783" y="56042"/>
                    <a:pt x="361192" y="49676"/>
                    <a:pt x="361192" y="40672"/>
                  </a:cubicBezTo>
                  <a:lnTo>
                    <a:pt x="361192" y="1284"/>
                  </a:lnTo>
                  <a:lnTo>
                    <a:pt x="346053" y="1284"/>
                  </a:lnTo>
                  <a:lnTo>
                    <a:pt x="346053" y="42779"/>
                  </a:lnTo>
                  <a:cubicBezTo>
                    <a:pt x="346053" y="48713"/>
                    <a:pt x="345827" y="52960"/>
                    <a:pt x="345384" y="55518"/>
                  </a:cubicBezTo>
                  <a:cubicBezTo>
                    <a:pt x="344940" y="58076"/>
                    <a:pt x="343632" y="60232"/>
                    <a:pt x="341449" y="62006"/>
                  </a:cubicBezTo>
                  <a:cubicBezTo>
                    <a:pt x="339266" y="63745"/>
                    <a:pt x="336021" y="64615"/>
                    <a:pt x="331724" y="64615"/>
                  </a:cubicBezTo>
                  <a:cubicBezTo>
                    <a:pt x="327495" y="64615"/>
                    <a:pt x="324148" y="63694"/>
                    <a:pt x="321692" y="61852"/>
                  </a:cubicBezTo>
                  <a:cubicBezTo>
                    <a:pt x="319270" y="59976"/>
                    <a:pt x="317736" y="57513"/>
                    <a:pt x="317088" y="54443"/>
                  </a:cubicBezTo>
                  <a:cubicBezTo>
                    <a:pt x="316713" y="52533"/>
                    <a:pt x="316530" y="48346"/>
                    <a:pt x="316530" y="41900"/>
                  </a:cubicBezTo>
                  <a:lnTo>
                    <a:pt x="316530" y="1284"/>
                  </a:lnTo>
                  <a:close/>
                  <a:moveTo>
                    <a:pt x="381019" y="1284"/>
                  </a:moveTo>
                  <a:lnTo>
                    <a:pt x="381019" y="76279"/>
                  </a:lnTo>
                  <a:lnTo>
                    <a:pt x="395083" y="76279"/>
                  </a:lnTo>
                  <a:lnTo>
                    <a:pt x="395083" y="17245"/>
                  </a:lnTo>
                  <a:lnTo>
                    <a:pt x="409914" y="76279"/>
                  </a:lnTo>
                  <a:lnTo>
                    <a:pt x="424495" y="76279"/>
                  </a:lnTo>
                  <a:lnTo>
                    <a:pt x="439382" y="17245"/>
                  </a:lnTo>
                  <a:lnTo>
                    <a:pt x="439382" y="76279"/>
                  </a:lnTo>
                  <a:lnTo>
                    <a:pt x="453461" y="76279"/>
                  </a:lnTo>
                  <a:lnTo>
                    <a:pt x="453461" y="1284"/>
                  </a:lnTo>
                  <a:lnTo>
                    <a:pt x="430746" y="1284"/>
                  </a:lnTo>
                  <a:lnTo>
                    <a:pt x="417281" y="52448"/>
                  </a:lnTo>
                  <a:lnTo>
                    <a:pt x="403678" y="1284"/>
                  </a:lnTo>
                  <a:close/>
                  <a:moveTo>
                    <a:pt x="494174" y="1284"/>
                  </a:moveTo>
                  <a:lnTo>
                    <a:pt x="464958" y="76279"/>
                  </a:lnTo>
                  <a:lnTo>
                    <a:pt x="481031" y="76279"/>
                  </a:lnTo>
                  <a:lnTo>
                    <a:pt x="487212" y="59243"/>
                  </a:lnTo>
                  <a:lnTo>
                    <a:pt x="517196" y="59243"/>
                  </a:lnTo>
                  <a:lnTo>
                    <a:pt x="523740" y="76279"/>
                  </a:lnTo>
                  <a:lnTo>
                    <a:pt x="540218" y="76279"/>
                  </a:lnTo>
                  <a:lnTo>
                    <a:pt x="510192" y="1284"/>
                  </a:lnTo>
                  <a:close/>
                  <a:moveTo>
                    <a:pt x="573914" y="1284"/>
                  </a:moveTo>
                  <a:lnTo>
                    <a:pt x="544697" y="76279"/>
                  </a:lnTo>
                  <a:lnTo>
                    <a:pt x="560757" y="76279"/>
                  </a:lnTo>
                  <a:lnTo>
                    <a:pt x="566951" y="59243"/>
                  </a:lnTo>
                  <a:lnTo>
                    <a:pt x="596936" y="59243"/>
                  </a:lnTo>
                  <a:lnTo>
                    <a:pt x="603479" y="76279"/>
                  </a:lnTo>
                  <a:lnTo>
                    <a:pt x="619958" y="76279"/>
                  </a:lnTo>
                  <a:lnTo>
                    <a:pt x="589918" y="1284"/>
                  </a:lnTo>
                  <a:close/>
                  <a:moveTo>
                    <a:pt x="747094" y="1284"/>
                  </a:moveTo>
                  <a:lnTo>
                    <a:pt x="747094" y="76279"/>
                  </a:lnTo>
                  <a:lnTo>
                    <a:pt x="761172" y="76279"/>
                  </a:lnTo>
                  <a:lnTo>
                    <a:pt x="761172" y="17245"/>
                  </a:lnTo>
                  <a:lnTo>
                    <a:pt x="776004" y="76279"/>
                  </a:lnTo>
                  <a:lnTo>
                    <a:pt x="790584" y="76279"/>
                  </a:lnTo>
                  <a:lnTo>
                    <a:pt x="805472" y="17245"/>
                  </a:lnTo>
                  <a:lnTo>
                    <a:pt x="805472" y="76279"/>
                  </a:lnTo>
                  <a:lnTo>
                    <a:pt x="819536" y="76279"/>
                  </a:lnTo>
                  <a:lnTo>
                    <a:pt x="819536" y="1284"/>
                  </a:lnTo>
                  <a:lnTo>
                    <a:pt x="796821" y="1284"/>
                  </a:lnTo>
                  <a:lnTo>
                    <a:pt x="783371" y="52448"/>
                  </a:lnTo>
                  <a:lnTo>
                    <a:pt x="769767" y="1284"/>
                  </a:lnTo>
                  <a:close/>
                  <a:moveTo>
                    <a:pt x="860264" y="1284"/>
                  </a:moveTo>
                  <a:lnTo>
                    <a:pt x="831047" y="76279"/>
                  </a:lnTo>
                  <a:lnTo>
                    <a:pt x="847106" y="76279"/>
                  </a:lnTo>
                  <a:lnTo>
                    <a:pt x="853301" y="59243"/>
                  </a:lnTo>
                  <a:lnTo>
                    <a:pt x="883286" y="59243"/>
                  </a:lnTo>
                  <a:lnTo>
                    <a:pt x="889829" y="76279"/>
                  </a:lnTo>
                  <a:lnTo>
                    <a:pt x="906307" y="76279"/>
                  </a:lnTo>
                  <a:lnTo>
                    <a:pt x="876267" y="1284"/>
                  </a:lnTo>
                  <a:close/>
                  <a:moveTo>
                    <a:pt x="903084" y="1284"/>
                  </a:moveTo>
                  <a:lnTo>
                    <a:pt x="929888" y="76279"/>
                  </a:lnTo>
                  <a:lnTo>
                    <a:pt x="946059" y="76279"/>
                  </a:lnTo>
                  <a:lnTo>
                    <a:pt x="972917" y="1284"/>
                  </a:lnTo>
                  <a:lnTo>
                    <a:pt x="956844" y="1284"/>
                  </a:lnTo>
                  <a:lnTo>
                    <a:pt x="938482" y="56787"/>
                  </a:lnTo>
                  <a:lnTo>
                    <a:pt x="919507" y="1284"/>
                  </a:lnTo>
                  <a:close/>
                  <a:moveTo>
                    <a:pt x="998660" y="1284"/>
                  </a:moveTo>
                  <a:lnTo>
                    <a:pt x="969457" y="76279"/>
                  </a:lnTo>
                  <a:lnTo>
                    <a:pt x="985517" y="76279"/>
                  </a:lnTo>
                  <a:lnTo>
                    <a:pt x="991712" y="59243"/>
                  </a:lnTo>
                  <a:lnTo>
                    <a:pt x="1021682" y="59243"/>
                  </a:lnTo>
                  <a:lnTo>
                    <a:pt x="1028240" y="76279"/>
                  </a:lnTo>
                  <a:lnTo>
                    <a:pt x="1044704" y="76279"/>
                  </a:lnTo>
                  <a:lnTo>
                    <a:pt x="1014678" y="1284"/>
                  </a:lnTo>
                  <a:close/>
                  <a:moveTo>
                    <a:pt x="1124555" y="1284"/>
                  </a:moveTo>
                  <a:lnTo>
                    <a:pt x="1124555" y="76279"/>
                  </a:lnTo>
                  <a:lnTo>
                    <a:pt x="1139707" y="76279"/>
                  </a:lnTo>
                  <a:lnTo>
                    <a:pt x="1139707" y="1284"/>
                  </a:lnTo>
                  <a:close/>
                  <a:moveTo>
                    <a:pt x="1152962" y="1284"/>
                  </a:moveTo>
                  <a:lnTo>
                    <a:pt x="1152962" y="13967"/>
                  </a:lnTo>
                  <a:lnTo>
                    <a:pt x="1175217" y="13967"/>
                  </a:lnTo>
                  <a:lnTo>
                    <a:pt x="1175217" y="76279"/>
                  </a:lnTo>
                  <a:lnTo>
                    <a:pt x="1190369" y="76279"/>
                  </a:lnTo>
                  <a:lnTo>
                    <a:pt x="1190369" y="13967"/>
                  </a:lnTo>
                  <a:lnTo>
                    <a:pt x="1212568" y="13967"/>
                  </a:lnTo>
                  <a:lnTo>
                    <a:pt x="1212568" y="1284"/>
                  </a:lnTo>
                  <a:close/>
                  <a:moveTo>
                    <a:pt x="1300525" y="1284"/>
                  </a:moveTo>
                  <a:lnTo>
                    <a:pt x="1300525" y="41286"/>
                  </a:lnTo>
                  <a:cubicBezTo>
                    <a:pt x="1300525" y="49676"/>
                    <a:pt x="1301015" y="56020"/>
                    <a:pt x="1302004" y="60317"/>
                  </a:cubicBezTo>
                  <a:cubicBezTo>
                    <a:pt x="1302686" y="63216"/>
                    <a:pt x="1304097" y="66001"/>
                    <a:pt x="1306246" y="68661"/>
                  </a:cubicBezTo>
                  <a:cubicBezTo>
                    <a:pt x="1308395" y="71287"/>
                    <a:pt x="1311311" y="73436"/>
                    <a:pt x="1314994" y="75107"/>
                  </a:cubicBezTo>
                  <a:cubicBezTo>
                    <a:pt x="1318712" y="76744"/>
                    <a:pt x="1324157" y="77563"/>
                    <a:pt x="1331319" y="77563"/>
                  </a:cubicBezTo>
                  <a:cubicBezTo>
                    <a:pt x="1337253" y="77563"/>
                    <a:pt x="1342062" y="76817"/>
                    <a:pt x="1345746" y="75316"/>
                  </a:cubicBezTo>
                  <a:cubicBezTo>
                    <a:pt x="1349429" y="73782"/>
                    <a:pt x="1352367" y="71735"/>
                    <a:pt x="1354550" y="69177"/>
                  </a:cubicBezTo>
                  <a:cubicBezTo>
                    <a:pt x="1356767" y="66619"/>
                    <a:pt x="1358280" y="63477"/>
                    <a:pt x="1359098" y="59759"/>
                  </a:cubicBezTo>
                  <a:cubicBezTo>
                    <a:pt x="1359917" y="56042"/>
                    <a:pt x="1360326" y="49676"/>
                    <a:pt x="1360326" y="40672"/>
                  </a:cubicBezTo>
                  <a:lnTo>
                    <a:pt x="1360326" y="1284"/>
                  </a:lnTo>
                  <a:lnTo>
                    <a:pt x="1345188" y="1284"/>
                  </a:lnTo>
                  <a:lnTo>
                    <a:pt x="1345188" y="42779"/>
                  </a:lnTo>
                  <a:cubicBezTo>
                    <a:pt x="1345188" y="48713"/>
                    <a:pt x="1344961" y="52960"/>
                    <a:pt x="1344518" y="55518"/>
                  </a:cubicBezTo>
                  <a:cubicBezTo>
                    <a:pt x="1344075" y="58076"/>
                    <a:pt x="1342766" y="60232"/>
                    <a:pt x="1340583" y="62006"/>
                  </a:cubicBezTo>
                  <a:cubicBezTo>
                    <a:pt x="1338401" y="63745"/>
                    <a:pt x="1335156" y="64615"/>
                    <a:pt x="1330859" y="64615"/>
                  </a:cubicBezTo>
                  <a:cubicBezTo>
                    <a:pt x="1326629" y="64615"/>
                    <a:pt x="1323282" y="63694"/>
                    <a:pt x="1320827" y="61852"/>
                  </a:cubicBezTo>
                  <a:cubicBezTo>
                    <a:pt x="1318405" y="59976"/>
                    <a:pt x="1316870" y="57513"/>
                    <a:pt x="1316222" y="54443"/>
                  </a:cubicBezTo>
                  <a:cubicBezTo>
                    <a:pt x="1315847" y="52533"/>
                    <a:pt x="1315664" y="48346"/>
                    <a:pt x="1315664" y="41900"/>
                  </a:cubicBezTo>
                  <a:lnTo>
                    <a:pt x="1315664" y="1284"/>
                  </a:lnTo>
                  <a:close/>
                  <a:moveTo>
                    <a:pt x="1449065" y="1284"/>
                  </a:moveTo>
                  <a:lnTo>
                    <a:pt x="1449065" y="13967"/>
                  </a:lnTo>
                  <a:lnTo>
                    <a:pt x="1471320" y="13967"/>
                  </a:lnTo>
                  <a:lnTo>
                    <a:pt x="1471320" y="76279"/>
                  </a:lnTo>
                  <a:lnTo>
                    <a:pt x="1486458" y="76279"/>
                  </a:lnTo>
                  <a:lnTo>
                    <a:pt x="1486458" y="13967"/>
                  </a:lnTo>
                  <a:lnTo>
                    <a:pt x="1508657" y="13967"/>
                  </a:lnTo>
                  <a:lnTo>
                    <a:pt x="1508657" y="1284"/>
                  </a:lnTo>
                  <a:close/>
                  <a:moveTo>
                    <a:pt x="1522637" y="1284"/>
                  </a:moveTo>
                  <a:lnTo>
                    <a:pt x="1522637" y="76279"/>
                  </a:lnTo>
                  <a:lnTo>
                    <a:pt x="1579690" y="76279"/>
                  </a:lnTo>
                  <a:lnTo>
                    <a:pt x="1579690" y="63652"/>
                  </a:lnTo>
                  <a:lnTo>
                    <a:pt x="1537776" y="63652"/>
                  </a:lnTo>
                  <a:lnTo>
                    <a:pt x="1537776" y="43239"/>
                  </a:lnTo>
                  <a:lnTo>
                    <a:pt x="1575434" y="43239"/>
                  </a:lnTo>
                  <a:lnTo>
                    <a:pt x="1575434" y="30598"/>
                  </a:lnTo>
                  <a:lnTo>
                    <a:pt x="1537776" y="30598"/>
                  </a:lnTo>
                  <a:lnTo>
                    <a:pt x="1537776" y="13967"/>
                  </a:lnTo>
                  <a:lnTo>
                    <a:pt x="1578253" y="13967"/>
                  </a:lnTo>
                  <a:lnTo>
                    <a:pt x="1578253" y="1284"/>
                  </a:lnTo>
                  <a:close/>
                  <a:moveTo>
                    <a:pt x="1697785" y="1284"/>
                  </a:moveTo>
                  <a:lnTo>
                    <a:pt x="1697785" y="76279"/>
                  </a:lnTo>
                  <a:lnTo>
                    <a:pt x="1712924" y="76279"/>
                  </a:lnTo>
                  <a:lnTo>
                    <a:pt x="1712924" y="1284"/>
                  </a:lnTo>
                  <a:close/>
                  <a:moveTo>
                    <a:pt x="1731104" y="1284"/>
                  </a:moveTo>
                  <a:lnTo>
                    <a:pt x="1731104" y="76279"/>
                  </a:lnTo>
                  <a:lnTo>
                    <a:pt x="1746242" y="76279"/>
                  </a:lnTo>
                  <a:lnTo>
                    <a:pt x="1746242" y="1284"/>
                  </a:lnTo>
                  <a:close/>
                  <a:moveTo>
                    <a:pt x="1759400" y="1284"/>
                  </a:moveTo>
                  <a:lnTo>
                    <a:pt x="1759400" y="13967"/>
                  </a:lnTo>
                  <a:lnTo>
                    <a:pt x="1781654" y="13967"/>
                  </a:lnTo>
                  <a:lnTo>
                    <a:pt x="1781654" y="76279"/>
                  </a:lnTo>
                  <a:lnTo>
                    <a:pt x="1796807" y="76279"/>
                  </a:lnTo>
                  <a:lnTo>
                    <a:pt x="1796807" y="13967"/>
                  </a:lnTo>
                  <a:lnTo>
                    <a:pt x="1819005" y="13967"/>
                  </a:lnTo>
                  <a:lnTo>
                    <a:pt x="1819005" y="1284"/>
                  </a:lnTo>
                  <a:close/>
                  <a:moveTo>
                    <a:pt x="1057219" y="1898"/>
                  </a:moveTo>
                  <a:lnTo>
                    <a:pt x="1057219" y="76279"/>
                  </a:lnTo>
                  <a:lnTo>
                    <a:pt x="1110016" y="76279"/>
                  </a:lnTo>
                  <a:lnTo>
                    <a:pt x="1110016" y="63652"/>
                  </a:lnTo>
                  <a:lnTo>
                    <a:pt x="1072358" y="63652"/>
                  </a:lnTo>
                  <a:lnTo>
                    <a:pt x="1072358" y="1898"/>
                  </a:lnTo>
                  <a:close/>
                  <a:moveTo>
                    <a:pt x="1630449" y="1898"/>
                  </a:moveTo>
                  <a:lnTo>
                    <a:pt x="1630449" y="76279"/>
                  </a:lnTo>
                  <a:lnTo>
                    <a:pt x="1683246" y="76279"/>
                  </a:lnTo>
                  <a:lnTo>
                    <a:pt x="1683246" y="63652"/>
                  </a:lnTo>
                  <a:lnTo>
                    <a:pt x="1645588" y="63652"/>
                  </a:lnTo>
                  <a:lnTo>
                    <a:pt x="1645588" y="1898"/>
                  </a:lnTo>
                  <a:close/>
                  <a:moveTo>
                    <a:pt x="694953" y="12948"/>
                  </a:moveTo>
                  <a:cubicBezTo>
                    <a:pt x="701194" y="12948"/>
                    <a:pt x="706186" y="15067"/>
                    <a:pt x="709938" y="19296"/>
                  </a:cubicBezTo>
                  <a:cubicBezTo>
                    <a:pt x="713724" y="23526"/>
                    <a:pt x="715617" y="29928"/>
                    <a:pt x="715617" y="38523"/>
                  </a:cubicBezTo>
                  <a:cubicBezTo>
                    <a:pt x="715617" y="47220"/>
                    <a:pt x="713673" y="53761"/>
                    <a:pt x="709785" y="58127"/>
                  </a:cubicBezTo>
                  <a:cubicBezTo>
                    <a:pt x="705931" y="62458"/>
                    <a:pt x="700990" y="64615"/>
                    <a:pt x="694953" y="64615"/>
                  </a:cubicBezTo>
                  <a:cubicBezTo>
                    <a:pt x="688916" y="64615"/>
                    <a:pt x="683932" y="62436"/>
                    <a:pt x="680010" y="58071"/>
                  </a:cubicBezTo>
                  <a:cubicBezTo>
                    <a:pt x="676088" y="53671"/>
                    <a:pt x="674136" y="47225"/>
                    <a:pt x="674136" y="38733"/>
                  </a:cubicBezTo>
                  <a:cubicBezTo>
                    <a:pt x="674136" y="30104"/>
                    <a:pt x="676036" y="23657"/>
                    <a:pt x="679856" y="19394"/>
                  </a:cubicBezTo>
                  <a:cubicBezTo>
                    <a:pt x="683676" y="15097"/>
                    <a:pt x="688711" y="12948"/>
                    <a:pt x="694953" y="12948"/>
                  </a:cubicBezTo>
                  <a:close/>
                  <a:moveTo>
                    <a:pt x="174603" y="13967"/>
                  </a:moveTo>
                  <a:lnTo>
                    <a:pt x="186421" y="13967"/>
                  </a:lnTo>
                  <a:cubicBezTo>
                    <a:pt x="192560" y="13967"/>
                    <a:pt x="196244" y="14061"/>
                    <a:pt x="197472" y="14232"/>
                  </a:cubicBezTo>
                  <a:cubicBezTo>
                    <a:pt x="199927" y="14641"/>
                    <a:pt x="201820" y="15621"/>
                    <a:pt x="203150" y="17190"/>
                  </a:cubicBezTo>
                  <a:cubicBezTo>
                    <a:pt x="204515" y="18724"/>
                    <a:pt x="205201" y="20763"/>
                    <a:pt x="205201" y="23287"/>
                  </a:cubicBezTo>
                  <a:cubicBezTo>
                    <a:pt x="205201" y="25538"/>
                    <a:pt x="204690" y="27409"/>
                    <a:pt x="203667" y="28910"/>
                  </a:cubicBezTo>
                  <a:cubicBezTo>
                    <a:pt x="202643" y="30411"/>
                    <a:pt x="201233" y="31463"/>
                    <a:pt x="199425" y="32077"/>
                  </a:cubicBezTo>
                  <a:cubicBezTo>
                    <a:pt x="197617" y="32691"/>
                    <a:pt x="193072" y="32998"/>
                    <a:pt x="185807" y="32998"/>
                  </a:cubicBezTo>
                  <a:lnTo>
                    <a:pt x="174603" y="32998"/>
                  </a:lnTo>
                  <a:close/>
                  <a:moveTo>
                    <a:pt x="109096" y="18780"/>
                  </a:moveTo>
                  <a:lnTo>
                    <a:pt x="119435" y="46616"/>
                  </a:lnTo>
                  <a:lnTo>
                    <a:pt x="98966" y="46616"/>
                  </a:lnTo>
                  <a:close/>
                  <a:moveTo>
                    <a:pt x="502002" y="18780"/>
                  </a:moveTo>
                  <a:lnTo>
                    <a:pt x="512341" y="46616"/>
                  </a:lnTo>
                  <a:lnTo>
                    <a:pt x="491872" y="46616"/>
                  </a:lnTo>
                  <a:close/>
                  <a:moveTo>
                    <a:pt x="581741" y="18780"/>
                  </a:moveTo>
                  <a:lnTo>
                    <a:pt x="592066" y="46616"/>
                  </a:lnTo>
                  <a:lnTo>
                    <a:pt x="571612" y="46616"/>
                  </a:lnTo>
                  <a:close/>
                  <a:moveTo>
                    <a:pt x="868091" y="18780"/>
                  </a:moveTo>
                  <a:lnTo>
                    <a:pt x="878416" y="46616"/>
                  </a:lnTo>
                  <a:lnTo>
                    <a:pt x="857962" y="46616"/>
                  </a:lnTo>
                  <a:close/>
                  <a:moveTo>
                    <a:pt x="1006487" y="18780"/>
                  </a:moveTo>
                  <a:lnTo>
                    <a:pt x="1016826" y="46616"/>
                  </a:lnTo>
                  <a:lnTo>
                    <a:pt x="996358" y="46616"/>
                  </a:ln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2D9E649-459D-E347-31F5-F755CBA07A1F}"/>
                </a:ext>
              </a:extLst>
            </p:cNvPr>
            <p:cNvSpPr/>
            <p:nvPr userDrawn="1"/>
          </p:nvSpPr>
          <p:spPr>
            <a:xfrm>
              <a:off x="3377972" y="2052499"/>
              <a:ext cx="673493" cy="206401"/>
            </a:xfrm>
            <a:custGeom>
              <a:avLst/>
              <a:gdLst>
                <a:gd name="connsiteX0" fmla="*/ 365852 w 673493"/>
                <a:gd name="connsiteY0" fmla="*/ 0 h 206401"/>
                <a:gd name="connsiteX1" fmla="*/ 275704 w 673493"/>
                <a:gd name="connsiteY1" fmla="*/ 27236 h 206401"/>
                <a:gd name="connsiteX2" fmla="*/ 243404 w 673493"/>
                <a:gd name="connsiteY2" fmla="*/ 103305 h 206401"/>
                <a:gd name="connsiteX3" fmla="*/ 259742 w 673493"/>
                <a:gd name="connsiteY3" fmla="*/ 161599 h 206401"/>
                <a:gd name="connsiteX4" fmla="*/ 302354 w 673493"/>
                <a:gd name="connsiteY4" fmla="*/ 195658 h 206401"/>
                <a:gd name="connsiteX5" fmla="*/ 368754 w 673493"/>
                <a:gd name="connsiteY5" fmla="*/ 206401 h 206401"/>
                <a:gd name="connsiteX6" fmla="*/ 434653 w 673493"/>
                <a:gd name="connsiteY6" fmla="*/ 193956 h 206401"/>
                <a:gd name="connsiteX7" fmla="*/ 475073 w 673493"/>
                <a:gd name="connsiteY7" fmla="*/ 159102 h 206401"/>
                <a:gd name="connsiteX8" fmla="*/ 489082 w 673493"/>
                <a:gd name="connsiteY8" fmla="*/ 101701 h 206401"/>
                <a:gd name="connsiteX9" fmla="*/ 457047 w 673493"/>
                <a:gd name="connsiteY9" fmla="*/ 26803 h 206401"/>
                <a:gd name="connsiteX10" fmla="*/ 365852 w 673493"/>
                <a:gd name="connsiteY10" fmla="*/ 0 h 206401"/>
                <a:gd name="connsiteX11" fmla="*/ 0 w 673493"/>
                <a:gd name="connsiteY11" fmla="*/ 558 h 206401"/>
                <a:gd name="connsiteX12" fmla="*/ 0 w 673493"/>
                <a:gd name="connsiteY12" fmla="*/ 206220 h 206401"/>
                <a:gd name="connsiteX13" fmla="*/ 69986 w 673493"/>
                <a:gd name="connsiteY13" fmla="*/ 206220 h 206401"/>
                <a:gd name="connsiteX14" fmla="*/ 70279 w 673493"/>
                <a:gd name="connsiteY14" fmla="*/ 130373 h 206401"/>
                <a:gd name="connsiteX15" fmla="*/ 158962 w 673493"/>
                <a:gd name="connsiteY15" fmla="*/ 130373 h 206401"/>
                <a:gd name="connsiteX16" fmla="*/ 159507 w 673493"/>
                <a:gd name="connsiteY16" fmla="*/ 206220 h 206401"/>
                <a:gd name="connsiteX17" fmla="*/ 229981 w 673493"/>
                <a:gd name="connsiteY17" fmla="*/ 206220 h 206401"/>
                <a:gd name="connsiteX18" fmla="*/ 229981 w 673493"/>
                <a:gd name="connsiteY18" fmla="*/ 558 h 206401"/>
                <a:gd name="connsiteX19" fmla="*/ 158962 w 673493"/>
                <a:gd name="connsiteY19" fmla="*/ 558 h 206401"/>
                <a:gd name="connsiteX20" fmla="*/ 158669 w 673493"/>
                <a:gd name="connsiteY20" fmla="*/ 76237 h 206401"/>
                <a:gd name="connsiteX21" fmla="*/ 69986 w 673493"/>
                <a:gd name="connsiteY21" fmla="*/ 76237 h 206401"/>
                <a:gd name="connsiteX22" fmla="*/ 69986 w 673493"/>
                <a:gd name="connsiteY22" fmla="*/ 558 h 206401"/>
                <a:gd name="connsiteX23" fmla="*/ 500746 w 673493"/>
                <a:gd name="connsiteY23" fmla="*/ 558 h 206401"/>
                <a:gd name="connsiteX24" fmla="*/ 500746 w 673493"/>
                <a:gd name="connsiteY24" fmla="*/ 206220 h 206401"/>
                <a:gd name="connsiteX25" fmla="*/ 673494 w 673493"/>
                <a:gd name="connsiteY25" fmla="*/ 206220 h 206401"/>
                <a:gd name="connsiteX26" fmla="*/ 672015 w 673493"/>
                <a:gd name="connsiteY26" fmla="*/ 156311 h 206401"/>
                <a:gd name="connsiteX27" fmla="*/ 568235 w 673493"/>
                <a:gd name="connsiteY27" fmla="*/ 156311 h 206401"/>
                <a:gd name="connsiteX28" fmla="*/ 568235 w 673493"/>
                <a:gd name="connsiteY28" fmla="*/ 558 h 206401"/>
                <a:gd name="connsiteX29" fmla="*/ 365629 w 673493"/>
                <a:gd name="connsiteY29" fmla="*/ 41788 h 206401"/>
                <a:gd name="connsiteX30" fmla="*/ 405408 w 673493"/>
                <a:gd name="connsiteY30" fmla="*/ 55880 h 206401"/>
                <a:gd name="connsiteX31" fmla="*/ 420100 w 673493"/>
                <a:gd name="connsiteY31" fmla="*/ 100710 h 206401"/>
                <a:gd name="connsiteX32" fmla="*/ 366313 w 673493"/>
                <a:gd name="connsiteY32" fmla="*/ 165129 h 206401"/>
                <a:gd name="connsiteX33" fmla="*/ 326882 w 673493"/>
                <a:gd name="connsiteY33" fmla="*/ 150800 h 206401"/>
                <a:gd name="connsiteX34" fmla="*/ 312400 w 673493"/>
                <a:gd name="connsiteY34" fmla="*/ 103584 h 206401"/>
                <a:gd name="connsiteX35" fmla="*/ 326994 w 673493"/>
                <a:gd name="connsiteY35" fmla="*/ 56117 h 206401"/>
                <a:gd name="connsiteX36" fmla="*/ 365629 w 673493"/>
                <a:gd name="connsiteY36" fmla="*/ 41788 h 206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73493" h="206401">
                  <a:moveTo>
                    <a:pt x="365852" y="0"/>
                  </a:moveTo>
                  <a:cubicBezTo>
                    <a:pt x="327352" y="0"/>
                    <a:pt x="297345" y="9052"/>
                    <a:pt x="275704" y="27236"/>
                  </a:cubicBezTo>
                  <a:cubicBezTo>
                    <a:pt x="254235" y="45343"/>
                    <a:pt x="243404" y="70730"/>
                    <a:pt x="243404" y="103305"/>
                  </a:cubicBezTo>
                  <a:cubicBezTo>
                    <a:pt x="243404" y="126623"/>
                    <a:pt x="248874" y="146093"/>
                    <a:pt x="259742" y="161599"/>
                  </a:cubicBezTo>
                  <a:cubicBezTo>
                    <a:pt x="270639" y="177144"/>
                    <a:pt x="284866" y="188486"/>
                    <a:pt x="302354" y="195658"/>
                  </a:cubicBezTo>
                  <a:cubicBezTo>
                    <a:pt x="319880" y="202840"/>
                    <a:pt x="342008" y="206401"/>
                    <a:pt x="368754" y="206401"/>
                  </a:cubicBezTo>
                  <a:cubicBezTo>
                    <a:pt x="395072" y="206401"/>
                    <a:pt x="417003" y="202280"/>
                    <a:pt x="434653" y="193956"/>
                  </a:cubicBezTo>
                  <a:cubicBezTo>
                    <a:pt x="452274" y="185650"/>
                    <a:pt x="465720" y="173961"/>
                    <a:pt x="475073" y="159102"/>
                  </a:cubicBezTo>
                  <a:cubicBezTo>
                    <a:pt x="484389" y="144186"/>
                    <a:pt x="489082" y="125018"/>
                    <a:pt x="489082" y="101701"/>
                  </a:cubicBezTo>
                  <a:cubicBezTo>
                    <a:pt x="489082" y="69554"/>
                    <a:pt x="478354" y="44548"/>
                    <a:pt x="457047" y="26803"/>
                  </a:cubicBezTo>
                  <a:cubicBezTo>
                    <a:pt x="435711" y="8915"/>
                    <a:pt x="405276" y="0"/>
                    <a:pt x="365852" y="0"/>
                  </a:cubicBezTo>
                  <a:close/>
                  <a:moveTo>
                    <a:pt x="0" y="558"/>
                  </a:moveTo>
                  <a:lnTo>
                    <a:pt x="0" y="206220"/>
                  </a:lnTo>
                  <a:lnTo>
                    <a:pt x="69986" y="206220"/>
                  </a:lnTo>
                  <a:lnTo>
                    <a:pt x="70279" y="130373"/>
                  </a:lnTo>
                  <a:lnTo>
                    <a:pt x="158962" y="130373"/>
                  </a:lnTo>
                  <a:lnTo>
                    <a:pt x="159507" y="206220"/>
                  </a:lnTo>
                  <a:lnTo>
                    <a:pt x="229981" y="206220"/>
                  </a:lnTo>
                  <a:lnTo>
                    <a:pt x="229981" y="558"/>
                  </a:lnTo>
                  <a:lnTo>
                    <a:pt x="158962" y="558"/>
                  </a:lnTo>
                  <a:lnTo>
                    <a:pt x="158669" y="76237"/>
                  </a:lnTo>
                  <a:lnTo>
                    <a:pt x="69986" y="76237"/>
                  </a:lnTo>
                  <a:lnTo>
                    <a:pt x="69986" y="558"/>
                  </a:lnTo>
                  <a:close/>
                  <a:moveTo>
                    <a:pt x="500746" y="558"/>
                  </a:moveTo>
                  <a:lnTo>
                    <a:pt x="500746" y="206220"/>
                  </a:lnTo>
                  <a:lnTo>
                    <a:pt x="673494" y="206220"/>
                  </a:lnTo>
                  <a:lnTo>
                    <a:pt x="672015" y="156311"/>
                  </a:lnTo>
                  <a:lnTo>
                    <a:pt x="568235" y="156311"/>
                  </a:lnTo>
                  <a:lnTo>
                    <a:pt x="568235" y="558"/>
                  </a:lnTo>
                  <a:close/>
                  <a:moveTo>
                    <a:pt x="365629" y="41788"/>
                  </a:moveTo>
                  <a:cubicBezTo>
                    <a:pt x="382393" y="41788"/>
                    <a:pt x="395664" y="46489"/>
                    <a:pt x="405408" y="55880"/>
                  </a:cubicBezTo>
                  <a:cubicBezTo>
                    <a:pt x="415190" y="65329"/>
                    <a:pt x="420100" y="80260"/>
                    <a:pt x="420100" y="100710"/>
                  </a:cubicBezTo>
                  <a:cubicBezTo>
                    <a:pt x="420100" y="137924"/>
                    <a:pt x="407051" y="165129"/>
                    <a:pt x="366313" y="165129"/>
                  </a:cubicBezTo>
                  <a:cubicBezTo>
                    <a:pt x="349749" y="165129"/>
                    <a:pt x="336503" y="160382"/>
                    <a:pt x="326882" y="150800"/>
                  </a:cubicBezTo>
                  <a:cubicBezTo>
                    <a:pt x="317234" y="141218"/>
                    <a:pt x="312400" y="125520"/>
                    <a:pt x="312400" y="103584"/>
                  </a:cubicBezTo>
                  <a:cubicBezTo>
                    <a:pt x="312400" y="81544"/>
                    <a:pt x="317279" y="65671"/>
                    <a:pt x="326994" y="56117"/>
                  </a:cubicBezTo>
                  <a:cubicBezTo>
                    <a:pt x="336710" y="46535"/>
                    <a:pt x="349589" y="41788"/>
                    <a:pt x="365629" y="41788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9C9ABFB-B2B3-14E8-3029-0B13F4DC2E3D}"/>
                </a:ext>
              </a:extLst>
            </p:cNvPr>
            <p:cNvSpPr/>
            <p:nvPr userDrawn="1"/>
          </p:nvSpPr>
          <p:spPr>
            <a:xfrm>
              <a:off x="2978243" y="1991004"/>
              <a:ext cx="325888" cy="430720"/>
            </a:xfrm>
            <a:custGeom>
              <a:avLst/>
              <a:gdLst>
                <a:gd name="connsiteX0" fmla="*/ 162925 w 325888"/>
                <a:gd name="connsiteY0" fmla="*/ 0 h 430720"/>
                <a:gd name="connsiteX1" fmla="*/ 325888 w 325888"/>
                <a:gd name="connsiteY1" fmla="*/ 0 h 430720"/>
                <a:gd name="connsiteX2" fmla="*/ 325888 w 325888"/>
                <a:gd name="connsiteY2" fmla="*/ 256727 h 430720"/>
                <a:gd name="connsiteX3" fmla="*/ 311525 w 325888"/>
                <a:gd name="connsiteY3" fmla="*/ 343348 h 430720"/>
                <a:gd name="connsiteX4" fmla="*/ 260080 w 325888"/>
                <a:gd name="connsiteY4" fmla="*/ 386715 h 430720"/>
                <a:gd name="connsiteX5" fmla="*/ 162925 w 325888"/>
                <a:gd name="connsiteY5" fmla="*/ 430721 h 430720"/>
                <a:gd name="connsiteX6" fmla="*/ 65770 w 325888"/>
                <a:gd name="connsiteY6" fmla="*/ 386715 h 430720"/>
                <a:gd name="connsiteX7" fmla="*/ 14392 w 325888"/>
                <a:gd name="connsiteY7" fmla="*/ 343348 h 430720"/>
                <a:gd name="connsiteX8" fmla="*/ 0 w 325888"/>
                <a:gd name="connsiteY8" fmla="*/ 256727 h 430720"/>
                <a:gd name="connsiteX9" fmla="*/ 0 w 325888"/>
                <a:gd name="connsiteY9" fmla="*/ 0 h 43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888" h="430720">
                  <a:moveTo>
                    <a:pt x="162925" y="0"/>
                  </a:moveTo>
                  <a:lnTo>
                    <a:pt x="325888" y="0"/>
                  </a:lnTo>
                  <a:lnTo>
                    <a:pt x="325888" y="256727"/>
                  </a:lnTo>
                  <a:cubicBezTo>
                    <a:pt x="323679" y="274015"/>
                    <a:pt x="324069" y="326184"/>
                    <a:pt x="311525" y="343348"/>
                  </a:cubicBezTo>
                  <a:cubicBezTo>
                    <a:pt x="298914" y="360436"/>
                    <a:pt x="287579" y="373447"/>
                    <a:pt x="260080" y="386715"/>
                  </a:cubicBezTo>
                  <a:cubicBezTo>
                    <a:pt x="232610" y="399993"/>
                    <a:pt x="201035" y="414452"/>
                    <a:pt x="162925" y="430721"/>
                  </a:cubicBezTo>
                  <a:cubicBezTo>
                    <a:pt x="124854" y="414452"/>
                    <a:pt x="93269" y="399993"/>
                    <a:pt x="65770" y="386715"/>
                  </a:cubicBezTo>
                  <a:cubicBezTo>
                    <a:pt x="38300" y="373447"/>
                    <a:pt x="26975" y="360436"/>
                    <a:pt x="14392" y="343348"/>
                  </a:cubicBezTo>
                  <a:cubicBezTo>
                    <a:pt x="1810" y="326184"/>
                    <a:pt x="2200" y="274015"/>
                    <a:pt x="0" y="256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A1C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980DE7C-4DCA-ADC4-D410-C00CD0E5F2D0}"/>
                </a:ext>
              </a:extLst>
            </p:cNvPr>
            <p:cNvSpPr/>
            <p:nvPr userDrawn="1"/>
          </p:nvSpPr>
          <p:spPr>
            <a:xfrm>
              <a:off x="2981792" y="1995747"/>
              <a:ext cx="318973" cy="421433"/>
            </a:xfrm>
            <a:custGeom>
              <a:avLst/>
              <a:gdLst>
                <a:gd name="connsiteX0" fmla="*/ 134312 w 318973"/>
                <a:gd name="connsiteY0" fmla="*/ 0 h 421433"/>
                <a:gd name="connsiteX1" fmla="*/ 134312 w 318973"/>
                <a:gd name="connsiteY1" fmla="*/ 133188 h 421433"/>
                <a:gd name="connsiteX2" fmla="*/ 0 w 318973"/>
                <a:gd name="connsiteY2" fmla="*/ 133188 h 421433"/>
                <a:gd name="connsiteX3" fmla="*/ 0 w 318973"/>
                <a:gd name="connsiteY3" fmla="*/ 187166 h 421433"/>
                <a:gd name="connsiteX4" fmla="*/ 134312 w 318973"/>
                <a:gd name="connsiteY4" fmla="*/ 187166 h 421433"/>
                <a:gd name="connsiteX5" fmla="*/ 134312 w 318973"/>
                <a:gd name="connsiteY5" fmla="*/ 410337 h 421433"/>
                <a:gd name="connsiteX6" fmla="*/ 159306 w 318973"/>
                <a:gd name="connsiteY6" fmla="*/ 421434 h 421433"/>
                <a:gd name="connsiteX7" fmla="*/ 187042 w 318973"/>
                <a:gd name="connsiteY7" fmla="*/ 410337 h 421433"/>
                <a:gd name="connsiteX8" fmla="*/ 187042 w 318973"/>
                <a:gd name="connsiteY8" fmla="*/ 187166 h 421433"/>
                <a:gd name="connsiteX9" fmla="*/ 318973 w 318973"/>
                <a:gd name="connsiteY9" fmla="*/ 187166 h 421433"/>
                <a:gd name="connsiteX10" fmla="*/ 318973 w 318973"/>
                <a:gd name="connsiteY10" fmla="*/ 133188 h 421433"/>
                <a:gd name="connsiteX11" fmla="*/ 187042 w 318973"/>
                <a:gd name="connsiteY11" fmla="*/ 133188 h 421433"/>
                <a:gd name="connsiteX12" fmla="*/ 187042 w 318973"/>
                <a:gd name="connsiteY12" fmla="*/ 0 h 42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8973" h="421433">
                  <a:moveTo>
                    <a:pt x="134312" y="0"/>
                  </a:moveTo>
                  <a:lnTo>
                    <a:pt x="134312" y="133188"/>
                  </a:lnTo>
                  <a:lnTo>
                    <a:pt x="0" y="133188"/>
                  </a:lnTo>
                  <a:lnTo>
                    <a:pt x="0" y="187166"/>
                  </a:lnTo>
                  <a:lnTo>
                    <a:pt x="134312" y="187166"/>
                  </a:lnTo>
                  <a:lnTo>
                    <a:pt x="134312" y="410337"/>
                  </a:lnTo>
                  <a:lnTo>
                    <a:pt x="159306" y="421434"/>
                  </a:lnTo>
                  <a:lnTo>
                    <a:pt x="187042" y="410337"/>
                  </a:lnTo>
                  <a:lnTo>
                    <a:pt x="187042" y="187166"/>
                  </a:lnTo>
                  <a:lnTo>
                    <a:pt x="318973" y="187166"/>
                  </a:lnTo>
                  <a:lnTo>
                    <a:pt x="318973" y="133188"/>
                  </a:lnTo>
                  <a:lnTo>
                    <a:pt x="187042" y="133188"/>
                  </a:lnTo>
                  <a:lnTo>
                    <a:pt x="187042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603F740B-A330-D0AA-2F76-2F1B6B6489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6" y="2793348"/>
            <a:ext cx="11551148" cy="3109912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t-EE"/>
              <a:t>Pealkirja kastike 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4A1D6F-6D4E-4886-A214-C09815F89FFA}"/>
              </a:ext>
            </a:extLst>
          </p:cNvPr>
          <p:cNvSpPr/>
          <p:nvPr userDrawn="1"/>
        </p:nvSpPr>
        <p:spPr>
          <a:xfrm>
            <a:off x="53788" y="6109447"/>
            <a:ext cx="2897692" cy="6499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89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tük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4B2CD-E5F5-F564-A023-51561B2C1A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4076" y="319088"/>
            <a:ext cx="11563846" cy="31908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Pealkirja kastike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8664E-7DF3-B0B9-7314-7129CD1993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14076" y="3680556"/>
            <a:ext cx="11563846" cy="223166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Alapealkirja kastike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856912F-4555-4E6D-9A79-C95CC3DC53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38601" y="6224834"/>
            <a:ext cx="4114800" cy="44490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99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apeatük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60F74-6EBD-3AD7-665C-BF9B68E2B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6" y="1709739"/>
            <a:ext cx="11551148" cy="272268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Pealkirja kastike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4AA73-5CBE-BE11-D6AE-757EF419471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4076" y="4589464"/>
            <a:ext cx="11551148" cy="14706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t-EE"/>
              <a:t>Alapealkirja kastike</a:t>
            </a:r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94E7D3B-D30E-D6C9-2402-A113937C30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38601" y="6224834"/>
            <a:ext cx="4114800" cy="44490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53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heslaid VAPP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C3618A4-4362-C2D2-747C-F57ED9D02403}"/>
              </a:ext>
            </a:extLst>
          </p:cNvPr>
          <p:cNvSpPr/>
          <p:nvPr userDrawn="1"/>
        </p:nvSpPr>
        <p:spPr>
          <a:xfrm>
            <a:off x="9202271" y="-96275"/>
            <a:ext cx="3056964" cy="70932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AA0E00-DB6B-DB9C-075F-836A22052322}"/>
              </a:ext>
            </a:extLst>
          </p:cNvPr>
          <p:cNvGrpSpPr/>
          <p:nvPr userDrawn="1"/>
        </p:nvGrpSpPr>
        <p:grpSpPr>
          <a:xfrm>
            <a:off x="6572362" y="-177154"/>
            <a:ext cx="5556885" cy="7344436"/>
            <a:chOff x="1873935" y="1936081"/>
            <a:chExt cx="847427" cy="112002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2829C2A-6532-4150-1AF2-5921FC3F745E}"/>
                </a:ext>
              </a:extLst>
            </p:cNvPr>
            <p:cNvSpPr/>
            <p:nvPr userDrawn="1"/>
          </p:nvSpPr>
          <p:spPr>
            <a:xfrm>
              <a:off x="1873935" y="1936081"/>
              <a:ext cx="847427" cy="1120029"/>
            </a:xfrm>
            <a:custGeom>
              <a:avLst/>
              <a:gdLst>
                <a:gd name="connsiteX0" fmla="*/ 162925 w 325888"/>
                <a:gd name="connsiteY0" fmla="*/ 0 h 430720"/>
                <a:gd name="connsiteX1" fmla="*/ 325888 w 325888"/>
                <a:gd name="connsiteY1" fmla="*/ 0 h 430720"/>
                <a:gd name="connsiteX2" fmla="*/ 325888 w 325888"/>
                <a:gd name="connsiteY2" fmla="*/ 256727 h 430720"/>
                <a:gd name="connsiteX3" fmla="*/ 311525 w 325888"/>
                <a:gd name="connsiteY3" fmla="*/ 343348 h 430720"/>
                <a:gd name="connsiteX4" fmla="*/ 260080 w 325888"/>
                <a:gd name="connsiteY4" fmla="*/ 386715 h 430720"/>
                <a:gd name="connsiteX5" fmla="*/ 162925 w 325888"/>
                <a:gd name="connsiteY5" fmla="*/ 430721 h 430720"/>
                <a:gd name="connsiteX6" fmla="*/ 65770 w 325888"/>
                <a:gd name="connsiteY6" fmla="*/ 386715 h 430720"/>
                <a:gd name="connsiteX7" fmla="*/ 14392 w 325888"/>
                <a:gd name="connsiteY7" fmla="*/ 343348 h 430720"/>
                <a:gd name="connsiteX8" fmla="*/ 0 w 325888"/>
                <a:gd name="connsiteY8" fmla="*/ 256727 h 430720"/>
                <a:gd name="connsiteX9" fmla="*/ 0 w 325888"/>
                <a:gd name="connsiteY9" fmla="*/ 0 h 43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888" h="430720">
                  <a:moveTo>
                    <a:pt x="162925" y="0"/>
                  </a:moveTo>
                  <a:lnTo>
                    <a:pt x="325888" y="0"/>
                  </a:lnTo>
                  <a:lnTo>
                    <a:pt x="325888" y="256727"/>
                  </a:lnTo>
                  <a:cubicBezTo>
                    <a:pt x="323679" y="274015"/>
                    <a:pt x="324069" y="326184"/>
                    <a:pt x="311525" y="343348"/>
                  </a:cubicBezTo>
                  <a:cubicBezTo>
                    <a:pt x="298914" y="360436"/>
                    <a:pt x="287579" y="373447"/>
                    <a:pt x="260080" y="386715"/>
                  </a:cubicBezTo>
                  <a:cubicBezTo>
                    <a:pt x="232610" y="399993"/>
                    <a:pt x="201035" y="414452"/>
                    <a:pt x="162925" y="430721"/>
                  </a:cubicBezTo>
                  <a:cubicBezTo>
                    <a:pt x="124854" y="414452"/>
                    <a:pt x="93269" y="399993"/>
                    <a:pt x="65770" y="386715"/>
                  </a:cubicBezTo>
                  <a:cubicBezTo>
                    <a:pt x="38300" y="373447"/>
                    <a:pt x="26975" y="360436"/>
                    <a:pt x="14392" y="343348"/>
                  </a:cubicBezTo>
                  <a:cubicBezTo>
                    <a:pt x="1810" y="326184"/>
                    <a:pt x="2200" y="274015"/>
                    <a:pt x="0" y="256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A1C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4BBC8E2-973B-BF92-CD63-921642128CCF}"/>
                </a:ext>
              </a:extLst>
            </p:cNvPr>
            <p:cNvSpPr/>
            <p:nvPr userDrawn="1"/>
          </p:nvSpPr>
          <p:spPr>
            <a:xfrm>
              <a:off x="1883164" y="1948415"/>
              <a:ext cx="829446" cy="1095879"/>
            </a:xfrm>
            <a:custGeom>
              <a:avLst/>
              <a:gdLst>
                <a:gd name="connsiteX0" fmla="*/ 134312 w 318973"/>
                <a:gd name="connsiteY0" fmla="*/ 0 h 421433"/>
                <a:gd name="connsiteX1" fmla="*/ 134312 w 318973"/>
                <a:gd name="connsiteY1" fmla="*/ 133188 h 421433"/>
                <a:gd name="connsiteX2" fmla="*/ 0 w 318973"/>
                <a:gd name="connsiteY2" fmla="*/ 133188 h 421433"/>
                <a:gd name="connsiteX3" fmla="*/ 0 w 318973"/>
                <a:gd name="connsiteY3" fmla="*/ 187166 h 421433"/>
                <a:gd name="connsiteX4" fmla="*/ 134312 w 318973"/>
                <a:gd name="connsiteY4" fmla="*/ 187166 h 421433"/>
                <a:gd name="connsiteX5" fmla="*/ 134312 w 318973"/>
                <a:gd name="connsiteY5" fmla="*/ 410337 h 421433"/>
                <a:gd name="connsiteX6" fmla="*/ 159306 w 318973"/>
                <a:gd name="connsiteY6" fmla="*/ 421434 h 421433"/>
                <a:gd name="connsiteX7" fmla="*/ 187042 w 318973"/>
                <a:gd name="connsiteY7" fmla="*/ 410337 h 421433"/>
                <a:gd name="connsiteX8" fmla="*/ 187042 w 318973"/>
                <a:gd name="connsiteY8" fmla="*/ 187166 h 421433"/>
                <a:gd name="connsiteX9" fmla="*/ 318973 w 318973"/>
                <a:gd name="connsiteY9" fmla="*/ 187166 h 421433"/>
                <a:gd name="connsiteX10" fmla="*/ 318973 w 318973"/>
                <a:gd name="connsiteY10" fmla="*/ 133188 h 421433"/>
                <a:gd name="connsiteX11" fmla="*/ 187042 w 318973"/>
                <a:gd name="connsiteY11" fmla="*/ 133188 h 421433"/>
                <a:gd name="connsiteX12" fmla="*/ 187042 w 318973"/>
                <a:gd name="connsiteY12" fmla="*/ 0 h 42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8973" h="421433">
                  <a:moveTo>
                    <a:pt x="134312" y="0"/>
                  </a:moveTo>
                  <a:lnTo>
                    <a:pt x="134312" y="133188"/>
                  </a:lnTo>
                  <a:lnTo>
                    <a:pt x="0" y="133188"/>
                  </a:lnTo>
                  <a:lnTo>
                    <a:pt x="0" y="187166"/>
                  </a:lnTo>
                  <a:lnTo>
                    <a:pt x="134312" y="187166"/>
                  </a:lnTo>
                  <a:lnTo>
                    <a:pt x="134312" y="410337"/>
                  </a:lnTo>
                  <a:lnTo>
                    <a:pt x="159306" y="421434"/>
                  </a:lnTo>
                  <a:lnTo>
                    <a:pt x="187042" y="410337"/>
                  </a:lnTo>
                  <a:lnTo>
                    <a:pt x="187042" y="187166"/>
                  </a:lnTo>
                  <a:lnTo>
                    <a:pt x="318973" y="187166"/>
                  </a:lnTo>
                  <a:lnTo>
                    <a:pt x="318973" y="133188"/>
                  </a:lnTo>
                  <a:lnTo>
                    <a:pt x="187042" y="133188"/>
                  </a:lnTo>
                  <a:lnTo>
                    <a:pt x="187042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BAA2FE4F-6372-81B9-3FF5-889870B5DB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7" y="314082"/>
            <a:ext cx="5781923" cy="627882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t-EE"/>
              <a:t>Pealkirja kastike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58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heslaid + Alapealkiri VAPP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C3618A4-4362-C2D2-747C-F57ED9D02403}"/>
              </a:ext>
            </a:extLst>
          </p:cNvPr>
          <p:cNvSpPr/>
          <p:nvPr userDrawn="1"/>
        </p:nvSpPr>
        <p:spPr>
          <a:xfrm>
            <a:off x="9202271" y="-96275"/>
            <a:ext cx="3056964" cy="70932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AA0E00-DB6B-DB9C-075F-836A22052322}"/>
              </a:ext>
            </a:extLst>
          </p:cNvPr>
          <p:cNvGrpSpPr/>
          <p:nvPr userDrawn="1"/>
        </p:nvGrpSpPr>
        <p:grpSpPr>
          <a:xfrm>
            <a:off x="6572362" y="-177154"/>
            <a:ext cx="5556885" cy="7344436"/>
            <a:chOff x="1873935" y="1936081"/>
            <a:chExt cx="847427" cy="112002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2829C2A-6532-4150-1AF2-5921FC3F745E}"/>
                </a:ext>
              </a:extLst>
            </p:cNvPr>
            <p:cNvSpPr/>
            <p:nvPr userDrawn="1"/>
          </p:nvSpPr>
          <p:spPr>
            <a:xfrm>
              <a:off x="1873935" y="1936081"/>
              <a:ext cx="847427" cy="1120029"/>
            </a:xfrm>
            <a:custGeom>
              <a:avLst/>
              <a:gdLst>
                <a:gd name="connsiteX0" fmla="*/ 162925 w 325888"/>
                <a:gd name="connsiteY0" fmla="*/ 0 h 430720"/>
                <a:gd name="connsiteX1" fmla="*/ 325888 w 325888"/>
                <a:gd name="connsiteY1" fmla="*/ 0 h 430720"/>
                <a:gd name="connsiteX2" fmla="*/ 325888 w 325888"/>
                <a:gd name="connsiteY2" fmla="*/ 256727 h 430720"/>
                <a:gd name="connsiteX3" fmla="*/ 311525 w 325888"/>
                <a:gd name="connsiteY3" fmla="*/ 343348 h 430720"/>
                <a:gd name="connsiteX4" fmla="*/ 260080 w 325888"/>
                <a:gd name="connsiteY4" fmla="*/ 386715 h 430720"/>
                <a:gd name="connsiteX5" fmla="*/ 162925 w 325888"/>
                <a:gd name="connsiteY5" fmla="*/ 430721 h 430720"/>
                <a:gd name="connsiteX6" fmla="*/ 65770 w 325888"/>
                <a:gd name="connsiteY6" fmla="*/ 386715 h 430720"/>
                <a:gd name="connsiteX7" fmla="*/ 14392 w 325888"/>
                <a:gd name="connsiteY7" fmla="*/ 343348 h 430720"/>
                <a:gd name="connsiteX8" fmla="*/ 0 w 325888"/>
                <a:gd name="connsiteY8" fmla="*/ 256727 h 430720"/>
                <a:gd name="connsiteX9" fmla="*/ 0 w 325888"/>
                <a:gd name="connsiteY9" fmla="*/ 0 h 43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888" h="430720">
                  <a:moveTo>
                    <a:pt x="162925" y="0"/>
                  </a:moveTo>
                  <a:lnTo>
                    <a:pt x="325888" y="0"/>
                  </a:lnTo>
                  <a:lnTo>
                    <a:pt x="325888" y="256727"/>
                  </a:lnTo>
                  <a:cubicBezTo>
                    <a:pt x="323679" y="274015"/>
                    <a:pt x="324069" y="326184"/>
                    <a:pt x="311525" y="343348"/>
                  </a:cubicBezTo>
                  <a:cubicBezTo>
                    <a:pt x="298914" y="360436"/>
                    <a:pt x="287579" y="373447"/>
                    <a:pt x="260080" y="386715"/>
                  </a:cubicBezTo>
                  <a:cubicBezTo>
                    <a:pt x="232610" y="399993"/>
                    <a:pt x="201035" y="414452"/>
                    <a:pt x="162925" y="430721"/>
                  </a:cubicBezTo>
                  <a:cubicBezTo>
                    <a:pt x="124854" y="414452"/>
                    <a:pt x="93269" y="399993"/>
                    <a:pt x="65770" y="386715"/>
                  </a:cubicBezTo>
                  <a:cubicBezTo>
                    <a:pt x="38300" y="373447"/>
                    <a:pt x="26975" y="360436"/>
                    <a:pt x="14392" y="343348"/>
                  </a:cubicBezTo>
                  <a:cubicBezTo>
                    <a:pt x="1810" y="326184"/>
                    <a:pt x="2200" y="274015"/>
                    <a:pt x="0" y="256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A1C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4BBC8E2-973B-BF92-CD63-921642128CCF}"/>
                </a:ext>
              </a:extLst>
            </p:cNvPr>
            <p:cNvSpPr/>
            <p:nvPr userDrawn="1"/>
          </p:nvSpPr>
          <p:spPr>
            <a:xfrm>
              <a:off x="1883164" y="1948415"/>
              <a:ext cx="829446" cy="1095879"/>
            </a:xfrm>
            <a:custGeom>
              <a:avLst/>
              <a:gdLst>
                <a:gd name="connsiteX0" fmla="*/ 134312 w 318973"/>
                <a:gd name="connsiteY0" fmla="*/ 0 h 421433"/>
                <a:gd name="connsiteX1" fmla="*/ 134312 w 318973"/>
                <a:gd name="connsiteY1" fmla="*/ 133188 h 421433"/>
                <a:gd name="connsiteX2" fmla="*/ 0 w 318973"/>
                <a:gd name="connsiteY2" fmla="*/ 133188 h 421433"/>
                <a:gd name="connsiteX3" fmla="*/ 0 w 318973"/>
                <a:gd name="connsiteY3" fmla="*/ 187166 h 421433"/>
                <a:gd name="connsiteX4" fmla="*/ 134312 w 318973"/>
                <a:gd name="connsiteY4" fmla="*/ 187166 h 421433"/>
                <a:gd name="connsiteX5" fmla="*/ 134312 w 318973"/>
                <a:gd name="connsiteY5" fmla="*/ 410337 h 421433"/>
                <a:gd name="connsiteX6" fmla="*/ 159306 w 318973"/>
                <a:gd name="connsiteY6" fmla="*/ 421434 h 421433"/>
                <a:gd name="connsiteX7" fmla="*/ 187042 w 318973"/>
                <a:gd name="connsiteY7" fmla="*/ 410337 h 421433"/>
                <a:gd name="connsiteX8" fmla="*/ 187042 w 318973"/>
                <a:gd name="connsiteY8" fmla="*/ 187166 h 421433"/>
                <a:gd name="connsiteX9" fmla="*/ 318973 w 318973"/>
                <a:gd name="connsiteY9" fmla="*/ 187166 h 421433"/>
                <a:gd name="connsiteX10" fmla="*/ 318973 w 318973"/>
                <a:gd name="connsiteY10" fmla="*/ 133188 h 421433"/>
                <a:gd name="connsiteX11" fmla="*/ 187042 w 318973"/>
                <a:gd name="connsiteY11" fmla="*/ 133188 h 421433"/>
                <a:gd name="connsiteX12" fmla="*/ 187042 w 318973"/>
                <a:gd name="connsiteY12" fmla="*/ 0 h 42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8973" h="421433">
                  <a:moveTo>
                    <a:pt x="134312" y="0"/>
                  </a:moveTo>
                  <a:lnTo>
                    <a:pt x="134312" y="133188"/>
                  </a:lnTo>
                  <a:lnTo>
                    <a:pt x="0" y="133188"/>
                  </a:lnTo>
                  <a:lnTo>
                    <a:pt x="0" y="187166"/>
                  </a:lnTo>
                  <a:lnTo>
                    <a:pt x="134312" y="187166"/>
                  </a:lnTo>
                  <a:lnTo>
                    <a:pt x="134312" y="410337"/>
                  </a:lnTo>
                  <a:lnTo>
                    <a:pt x="159306" y="421434"/>
                  </a:lnTo>
                  <a:lnTo>
                    <a:pt x="187042" y="410337"/>
                  </a:lnTo>
                  <a:lnTo>
                    <a:pt x="187042" y="187166"/>
                  </a:lnTo>
                  <a:lnTo>
                    <a:pt x="318973" y="187166"/>
                  </a:lnTo>
                  <a:lnTo>
                    <a:pt x="318973" y="133188"/>
                  </a:lnTo>
                  <a:lnTo>
                    <a:pt x="187042" y="133188"/>
                  </a:lnTo>
                  <a:lnTo>
                    <a:pt x="187042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8AF26079-D79C-2992-67F3-E66FBE706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7" y="314082"/>
            <a:ext cx="5781923" cy="303639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t-EE"/>
              <a:t>Pealkirja kastike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9530FF8-9F28-5283-631C-3DAC79706A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14076" y="3507518"/>
            <a:ext cx="5781923" cy="303639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Alapealkirja kastike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38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heslaid PI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24A97B-07B3-49A7-8FCB-A4F6126A660B}"/>
              </a:ext>
            </a:extLst>
          </p:cNvPr>
          <p:cNvSpPr/>
          <p:nvPr userDrawn="1"/>
        </p:nvSpPr>
        <p:spPr>
          <a:xfrm>
            <a:off x="0" y="0"/>
            <a:ext cx="621702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B6222761-1BBF-D151-A4A4-B57EA29E2F1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06672" y="314082"/>
            <a:ext cx="5571252" cy="6229838"/>
          </a:xfrm>
        </p:spPr>
        <p:txBody>
          <a:bodyPr bIns="64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Pildikastike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E0B85F1-7D19-4402-AEEF-1ECCCA4C9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7" y="314082"/>
            <a:ext cx="5781923" cy="627882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t-EE"/>
              <a:t>Pealkirja kastike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8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heslaid + Alapealkiri PI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3D2199-3447-14E0-F219-2F215F5A2C50}"/>
              </a:ext>
            </a:extLst>
          </p:cNvPr>
          <p:cNvSpPr/>
          <p:nvPr userDrawn="1"/>
        </p:nvSpPr>
        <p:spPr>
          <a:xfrm>
            <a:off x="0" y="0"/>
            <a:ext cx="621702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C13C54D1-70B2-4A76-FE0F-283A85CFA4C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06672" y="314082"/>
            <a:ext cx="5571252" cy="6229838"/>
          </a:xfrm>
        </p:spPr>
        <p:txBody>
          <a:bodyPr bIns="64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Pildikastike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FACD5F-4961-CF43-6F9B-1DC7DDFED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7" y="314082"/>
            <a:ext cx="5781923" cy="303639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t-EE"/>
              <a:t>Pealkirja kastike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22C4A5-69E7-C9E0-21FD-E19F0F8563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14076" y="3507518"/>
            <a:ext cx="5781923" cy="303639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Alapealkirja kastike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1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õpuslaid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188F936-F68E-0B1D-B28A-82A48292BB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0782" y="6224834"/>
            <a:ext cx="2810436" cy="31407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fld id="{0A249775-322F-40FE-B36F-786D04FB69F7}" type="datetimeyyyy">
              <a:rPr lang="en-US" smtClean="0"/>
              <a:pPr/>
              <a:t>2026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004C33-D5CC-6178-840A-EFADA2D1232A}"/>
              </a:ext>
            </a:extLst>
          </p:cNvPr>
          <p:cNvGrpSpPr/>
          <p:nvPr userDrawn="1"/>
        </p:nvGrpSpPr>
        <p:grpSpPr>
          <a:xfrm>
            <a:off x="5025134" y="2310328"/>
            <a:ext cx="2141737" cy="2830694"/>
            <a:chOff x="1873935" y="1936081"/>
            <a:chExt cx="847427" cy="112002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2E49FA6-DAEA-4208-AB4D-443E398799DF}"/>
                </a:ext>
              </a:extLst>
            </p:cNvPr>
            <p:cNvSpPr/>
            <p:nvPr userDrawn="1"/>
          </p:nvSpPr>
          <p:spPr>
            <a:xfrm>
              <a:off x="1873935" y="1936081"/>
              <a:ext cx="847427" cy="1120029"/>
            </a:xfrm>
            <a:custGeom>
              <a:avLst/>
              <a:gdLst>
                <a:gd name="connsiteX0" fmla="*/ 162925 w 325888"/>
                <a:gd name="connsiteY0" fmla="*/ 0 h 430720"/>
                <a:gd name="connsiteX1" fmla="*/ 325888 w 325888"/>
                <a:gd name="connsiteY1" fmla="*/ 0 h 430720"/>
                <a:gd name="connsiteX2" fmla="*/ 325888 w 325888"/>
                <a:gd name="connsiteY2" fmla="*/ 256727 h 430720"/>
                <a:gd name="connsiteX3" fmla="*/ 311525 w 325888"/>
                <a:gd name="connsiteY3" fmla="*/ 343348 h 430720"/>
                <a:gd name="connsiteX4" fmla="*/ 260080 w 325888"/>
                <a:gd name="connsiteY4" fmla="*/ 386715 h 430720"/>
                <a:gd name="connsiteX5" fmla="*/ 162925 w 325888"/>
                <a:gd name="connsiteY5" fmla="*/ 430721 h 430720"/>
                <a:gd name="connsiteX6" fmla="*/ 65770 w 325888"/>
                <a:gd name="connsiteY6" fmla="*/ 386715 h 430720"/>
                <a:gd name="connsiteX7" fmla="*/ 14392 w 325888"/>
                <a:gd name="connsiteY7" fmla="*/ 343348 h 430720"/>
                <a:gd name="connsiteX8" fmla="*/ 0 w 325888"/>
                <a:gd name="connsiteY8" fmla="*/ 256727 h 430720"/>
                <a:gd name="connsiteX9" fmla="*/ 0 w 325888"/>
                <a:gd name="connsiteY9" fmla="*/ 0 h 43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888" h="430720">
                  <a:moveTo>
                    <a:pt x="162925" y="0"/>
                  </a:moveTo>
                  <a:lnTo>
                    <a:pt x="325888" y="0"/>
                  </a:lnTo>
                  <a:lnTo>
                    <a:pt x="325888" y="256727"/>
                  </a:lnTo>
                  <a:cubicBezTo>
                    <a:pt x="323679" y="274015"/>
                    <a:pt x="324069" y="326184"/>
                    <a:pt x="311525" y="343348"/>
                  </a:cubicBezTo>
                  <a:cubicBezTo>
                    <a:pt x="298914" y="360436"/>
                    <a:pt x="287579" y="373447"/>
                    <a:pt x="260080" y="386715"/>
                  </a:cubicBezTo>
                  <a:cubicBezTo>
                    <a:pt x="232610" y="399993"/>
                    <a:pt x="201035" y="414452"/>
                    <a:pt x="162925" y="430721"/>
                  </a:cubicBezTo>
                  <a:cubicBezTo>
                    <a:pt x="124854" y="414452"/>
                    <a:pt x="93269" y="399993"/>
                    <a:pt x="65770" y="386715"/>
                  </a:cubicBezTo>
                  <a:cubicBezTo>
                    <a:pt x="38300" y="373447"/>
                    <a:pt x="26975" y="360436"/>
                    <a:pt x="14392" y="343348"/>
                  </a:cubicBezTo>
                  <a:cubicBezTo>
                    <a:pt x="1810" y="326184"/>
                    <a:pt x="2200" y="274015"/>
                    <a:pt x="0" y="256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A1C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B74FAC6-7EBE-14A0-7681-858C58A07262}"/>
                </a:ext>
              </a:extLst>
            </p:cNvPr>
            <p:cNvSpPr/>
            <p:nvPr userDrawn="1"/>
          </p:nvSpPr>
          <p:spPr>
            <a:xfrm>
              <a:off x="1883164" y="1948415"/>
              <a:ext cx="829446" cy="1095879"/>
            </a:xfrm>
            <a:custGeom>
              <a:avLst/>
              <a:gdLst>
                <a:gd name="connsiteX0" fmla="*/ 134312 w 318973"/>
                <a:gd name="connsiteY0" fmla="*/ 0 h 421433"/>
                <a:gd name="connsiteX1" fmla="*/ 134312 w 318973"/>
                <a:gd name="connsiteY1" fmla="*/ 133188 h 421433"/>
                <a:gd name="connsiteX2" fmla="*/ 0 w 318973"/>
                <a:gd name="connsiteY2" fmla="*/ 133188 h 421433"/>
                <a:gd name="connsiteX3" fmla="*/ 0 w 318973"/>
                <a:gd name="connsiteY3" fmla="*/ 187166 h 421433"/>
                <a:gd name="connsiteX4" fmla="*/ 134312 w 318973"/>
                <a:gd name="connsiteY4" fmla="*/ 187166 h 421433"/>
                <a:gd name="connsiteX5" fmla="*/ 134312 w 318973"/>
                <a:gd name="connsiteY5" fmla="*/ 410337 h 421433"/>
                <a:gd name="connsiteX6" fmla="*/ 159306 w 318973"/>
                <a:gd name="connsiteY6" fmla="*/ 421434 h 421433"/>
                <a:gd name="connsiteX7" fmla="*/ 187042 w 318973"/>
                <a:gd name="connsiteY7" fmla="*/ 410337 h 421433"/>
                <a:gd name="connsiteX8" fmla="*/ 187042 w 318973"/>
                <a:gd name="connsiteY8" fmla="*/ 187166 h 421433"/>
                <a:gd name="connsiteX9" fmla="*/ 318973 w 318973"/>
                <a:gd name="connsiteY9" fmla="*/ 187166 h 421433"/>
                <a:gd name="connsiteX10" fmla="*/ 318973 w 318973"/>
                <a:gd name="connsiteY10" fmla="*/ 133188 h 421433"/>
                <a:gd name="connsiteX11" fmla="*/ 187042 w 318973"/>
                <a:gd name="connsiteY11" fmla="*/ 133188 h 421433"/>
                <a:gd name="connsiteX12" fmla="*/ 187042 w 318973"/>
                <a:gd name="connsiteY12" fmla="*/ 0 h 42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8973" h="421433">
                  <a:moveTo>
                    <a:pt x="134312" y="0"/>
                  </a:moveTo>
                  <a:lnTo>
                    <a:pt x="134312" y="133188"/>
                  </a:lnTo>
                  <a:lnTo>
                    <a:pt x="0" y="133188"/>
                  </a:lnTo>
                  <a:lnTo>
                    <a:pt x="0" y="187166"/>
                  </a:lnTo>
                  <a:lnTo>
                    <a:pt x="134312" y="187166"/>
                  </a:lnTo>
                  <a:lnTo>
                    <a:pt x="134312" y="410337"/>
                  </a:lnTo>
                  <a:lnTo>
                    <a:pt x="159306" y="421434"/>
                  </a:lnTo>
                  <a:lnTo>
                    <a:pt x="187042" y="410337"/>
                  </a:lnTo>
                  <a:lnTo>
                    <a:pt x="187042" y="187166"/>
                  </a:lnTo>
                  <a:lnTo>
                    <a:pt x="318973" y="187166"/>
                  </a:lnTo>
                  <a:lnTo>
                    <a:pt x="318973" y="133188"/>
                  </a:lnTo>
                  <a:lnTo>
                    <a:pt x="187042" y="133188"/>
                  </a:lnTo>
                  <a:lnTo>
                    <a:pt x="187042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C4C7B1F-665D-BCA0-6567-E30ACE95B5E8}"/>
              </a:ext>
            </a:extLst>
          </p:cNvPr>
          <p:cNvGrpSpPr/>
          <p:nvPr userDrawn="1"/>
        </p:nvGrpSpPr>
        <p:grpSpPr>
          <a:xfrm>
            <a:off x="5025134" y="1672525"/>
            <a:ext cx="2141732" cy="421034"/>
            <a:chOff x="3165206" y="4773288"/>
            <a:chExt cx="1819005" cy="35759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9BDDC61-02BF-4F7E-A83C-29B2835E5349}"/>
                </a:ext>
              </a:extLst>
            </p:cNvPr>
            <p:cNvSpPr/>
            <p:nvPr userDrawn="1"/>
          </p:nvSpPr>
          <p:spPr>
            <a:xfrm>
              <a:off x="3165206" y="5053261"/>
              <a:ext cx="1819005" cy="77618"/>
            </a:xfrm>
            <a:custGeom>
              <a:avLst/>
              <a:gdLst>
                <a:gd name="connsiteX0" fmla="*/ 694800 w 1819005"/>
                <a:gd name="connsiteY0" fmla="*/ 0 h 77618"/>
                <a:gd name="connsiteX1" fmla="*/ 678628 w 1819005"/>
                <a:gd name="connsiteY1" fmla="*/ 2972 h 77618"/>
                <a:gd name="connsiteX2" fmla="*/ 668917 w 1819005"/>
                <a:gd name="connsiteY2" fmla="*/ 9725 h 77618"/>
                <a:gd name="connsiteX3" fmla="*/ 661955 w 1819005"/>
                <a:gd name="connsiteY3" fmla="*/ 20008 h 77618"/>
                <a:gd name="connsiteX4" fmla="*/ 658523 w 1819005"/>
                <a:gd name="connsiteY4" fmla="*/ 39249 h 77618"/>
                <a:gd name="connsiteX5" fmla="*/ 668401 w 1819005"/>
                <a:gd name="connsiteY5" fmla="*/ 67377 h 77618"/>
                <a:gd name="connsiteX6" fmla="*/ 695009 w 1819005"/>
                <a:gd name="connsiteY6" fmla="*/ 77563 h 77618"/>
                <a:gd name="connsiteX7" fmla="*/ 721407 w 1819005"/>
                <a:gd name="connsiteY7" fmla="*/ 67335 h 77618"/>
                <a:gd name="connsiteX8" fmla="*/ 731272 w 1819005"/>
                <a:gd name="connsiteY8" fmla="*/ 38886 h 77618"/>
                <a:gd name="connsiteX9" fmla="*/ 721296 w 1819005"/>
                <a:gd name="connsiteY9" fmla="*/ 10283 h 77618"/>
                <a:gd name="connsiteX10" fmla="*/ 694800 w 1819005"/>
                <a:gd name="connsiteY10" fmla="*/ 0 h 77618"/>
                <a:gd name="connsiteX11" fmla="*/ 1252793 w 1819005"/>
                <a:gd name="connsiteY11" fmla="*/ 0 h 77618"/>
                <a:gd name="connsiteX12" fmla="*/ 1238004 w 1819005"/>
                <a:gd name="connsiteY12" fmla="*/ 2609 h 77618"/>
                <a:gd name="connsiteX13" fmla="*/ 1228641 w 1819005"/>
                <a:gd name="connsiteY13" fmla="*/ 10241 h 77618"/>
                <a:gd name="connsiteX14" fmla="*/ 1225418 w 1819005"/>
                <a:gd name="connsiteY14" fmla="*/ 20929 h 77618"/>
                <a:gd name="connsiteX15" fmla="*/ 1232325 w 1819005"/>
                <a:gd name="connsiteY15" fmla="*/ 36026 h 77618"/>
                <a:gd name="connsiteX16" fmla="*/ 1249417 w 1819005"/>
                <a:gd name="connsiteY16" fmla="*/ 43435 h 77618"/>
                <a:gd name="connsiteX17" fmla="*/ 1261542 w 1819005"/>
                <a:gd name="connsiteY17" fmla="*/ 46713 h 77618"/>
                <a:gd name="connsiteX18" fmla="*/ 1266955 w 1819005"/>
                <a:gd name="connsiteY18" fmla="*/ 49992 h 77618"/>
                <a:gd name="connsiteX19" fmla="*/ 1268546 w 1819005"/>
                <a:gd name="connsiteY19" fmla="*/ 54485 h 77618"/>
                <a:gd name="connsiteX20" fmla="*/ 1264807 w 1819005"/>
                <a:gd name="connsiteY20" fmla="*/ 61754 h 77618"/>
                <a:gd name="connsiteX21" fmla="*/ 1253812 w 1819005"/>
                <a:gd name="connsiteY21" fmla="*/ 64824 h 77618"/>
                <a:gd name="connsiteX22" fmla="*/ 1242817 w 1819005"/>
                <a:gd name="connsiteY22" fmla="*/ 61350 h 77618"/>
                <a:gd name="connsiteX23" fmla="*/ 1237445 w 1819005"/>
                <a:gd name="connsiteY23" fmla="*/ 50453 h 77618"/>
                <a:gd name="connsiteX24" fmla="*/ 1222711 w 1819005"/>
                <a:gd name="connsiteY24" fmla="*/ 51876 h 77618"/>
                <a:gd name="connsiteX25" fmla="*/ 1231809 w 1819005"/>
                <a:gd name="connsiteY25" fmla="*/ 71061 h 77618"/>
                <a:gd name="connsiteX26" fmla="*/ 1253659 w 1819005"/>
                <a:gd name="connsiteY26" fmla="*/ 77619 h 77618"/>
                <a:gd name="connsiteX27" fmla="*/ 1269983 w 1819005"/>
                <a:gd name="connsiteY27" fmla="*/ 74898 h 77618"/>
                <a:gd name="connsiteX28" fmla="*/ 1280113 w 1819005"/>
                <a:gd name="connsiteY28" fmla="*/ 66512 h 77618"/>
                <a:gd name="connsiteX29" fmla="*/ 1283684 w 1819005"/>
                <a:gd name="connsiteY29" fmla="*/ 54443 h 77618"/>
                <a:gd name="connsiteX30" fmla="*/ 1280671 w 1819005"/>
                <a:gd name="connsiteY30" fmla="*/ 42514 h 77618"/>
                <a:gd name="connsiteX31" fmla="*/ 1272383 w 1819005"/>
                <a:gd name="connsiteY31" fmla="*/ 34896 h 77618"/>
                <a:gd name="connsiteX32" fmla="*/ 1256058 w 1819005"/>
                <a:gd name="connsiteY32" fmla="*/ 29468 h 77618"/>
                <a:gd name="connsiteX33" fmla="*/ 1242147 w 1819005"/>
                <a:gd name="connsiteY33" fmla="*/ 24459 h 77618"/>
                <a:gd name="connsiteX34" fmla="*/ 1239901 w 1819005"/>
                <a:gd name="connsiteY34" fmla="*/ 19910 h 77618"/>
                <a:gd name="connsiteX35" fmla="*/ 1242301 w 1819005"/>
                <a:gd name="connsiteY35" fmla="*/ 15250 h 77618"/>
                <a:gd name="connsiteX36" fmla="*/ 1252640 w 1819005"/>
                <a:gd name="connsiteY36" fmla="*/ 12543 h 77618"/>
                <a:gd name="connsiteX37" fmla="*/ 1262197 w 1819005"/>
                <a:gd name="connsiteY37" fmla="*/ 15097 h 77618"/>
                <a:gd name="connsiteX38" fmla="*/ 1266397 w 1819005"/>
                <a:gd name="connsiteY38" fmla="*/ 23385 h 77618"/>
                <a:gd name="connsiteX39" fmla="*/ 1281536 w 1819005"/>
                <a:gd name="connsiteY39" fmla="*/ 22715 h 77618"/>
                <a:gd name="connsiteX40" fmla="*/ 1274015 w 1819005"/>
                <a:gd name="connsiteY40" fmla="*/ 6195 h 77618"/>
                <a:gd name="connsiteX41" fmla="*/ 1252793 w 1819005"/>
                <a:gd name="connsiteY41" fmla="*/ 0 h 77618"/>
                <a:gd name="connsiteX42" fmla="*/ 1406593 w 1819005"/>
                <a:gd name="connsiteY42" fmla="*/ 0 h 77618"/>
                <a:gd name="connsiteX43" fmla="*/ 1391817 w 1819005"/>
                <a:gd name="connsiteY43" fmla="*/ 2609 h 77618"/>
                <a:gd name="connsiteX44" fmla="*/ 1382455 w 1819005"/>
                <a:gd name="connsiteY44" fmla="*/ 10241 h 77618"/>
                <a:gd name="connsiteX45" fmla="*/ 1379232 w 1819005"/>
                <a:gd name="connsiteY45" fmla="*/ 20929 h 77618"/>
                <a:gd name="connsiteX46" fmla="*/ 1386139 w 1819005"/>
                <a:gd name="connsiteY46" fmla="*/ 36026 h 77618"/>
                <a:gd name="connsiteX47" fmla="*/ 1403217 w 1819005"/>
                <a:gd name="connsiteY47" fmla="*/ 43435 h 77618"/>
                <a:gd name="connsiteX48" fmla="*/ 1415342 w 1819005"/>
                <a:gd name="connsiteY48" fmla="*/ 46713 h 77618"/>
                <a:gd name="connsiteX49" fmla="*/ 1420769 w 1819005"/>
                <a:gd name="connsiteY49" fmla="*/ 49992 h 77618"/>
                <a:gd name="connsiteX50" fmla="*/ 1422360 w 1819005"/>
                <a:gd name="connsiteY50" fmla="*/ 54485 h 77618"/>
                <a:gd name="connsiteX51" fmla="*/ 1418620 w 1819005"/>
                <a:gd name="connsiteY51" fmla="*/ 61754 h 77618"/>
                <a:gd name="connsiteX52" fmla="*/ 1407626 w 1819005"/>
                <a:gd name="connsiteY52" fmla="*/ 64824 h 77618"/>
                <a:gd name="connsiteX53" fmla="*/ 1396617 w 1819005"/>
                <a:gd name="connsiteY53" fmla="*/ 61350 h 77618"/>
                <a:gd name="connsiteX54" fmla="*/ 1391245 w 1819005"/>
                <a:gd name="connsiteY54" fmla="*/ 50453 h 77618"/>
                <a:gd name="connsiteX55" fmla="*/ 1376511 w 1819005"/>
                <a:gd name="connsiteY55" fmla="*/ 51876 h 77618"/>
                <a:gd name="connsiteX56" fmla="*/ 1385622 w 1819005"/>
                <a:gd name="connsiteY56" fmla="*/ 71061 h 77618"/>
                <a:gd name="connsiteX57" fmla="*/ 1407472 w 1819005"/>
                <a:gd name="connsiteY57" fmla="*/ 77619 h 77618"/>
                <a:gd name="connsiteX58" fmla="*/ 1423783 w 1819005"/>
                <a:gd name="connsiteY58" fmla="*/ 74898 h 77618"/>
                <a:gd name="connsiteX59" fmla="*/ 1433913 w 1819005"/>
                <a:gd name="connsiteY59" fmla="*/ 66512 h 77618"/>
                <a:gd name="connsiteX60" fmla="*/ 1437498 w 1819005"/>
                <a:gd name="connsiteY60" fmla="*/ 54443 h 77618"/>
                <a:gd name="connsiteX61" fmla="*/ 1434485 w 1819005"/>
                <a:gd name="connsiteY61" fmla="*/ 42514 h 77618"/>
                <a:gd name="connsiteX62" fmla="*/ 1426197 w 1819005"/>
                <a:gd name="connsiteY62" fmla="*/ 34896 h 77618"/>
                <a:gd name="connsiteX63" fmla="*/ 1409872 w 1819005"/>
                <a:gd name="connsiteY63" fmla="*/ 29468 h 77618"/>
                <a:gd name="connsiteX64" fmla="*/ 1395961 w 1819005"/>
                <a:gd name="connsiteY64" fmla="*/ 24459 h 77618"/>
                <a:gd name="connsiteX65" fmla="*/ 1393701 w 1819005"/>
                <a:gd name="connsiteY65" fmla="*/ 19910 h 77618"/>
                <a:gd name="connsiteX66" fmla="*/ 1396115 w 1819005"/>
                <a:gd name="connsiteY66" fmla="*/ 15250 h 77618"/>
                <a:gd name="connsiteX67" fmla="*/ 1406440 w 1819005"/>
                <a:gd name="connsiteY67" fmla="*/ 12543 h 77618"/>
                <a:gd name="connsiteX68" fmla="*/ 1416011 w 1819005"/>
                <a:gd name="connsiteY68" fmla="*/ 15097 h 77618"/>
                <a:gd name="connsiteX69" fmla="*/ 1420211 w 1819005"/>
                <a:gd name="connsiteY69" fmla="*/ 23385 h 77618"/>
                <a:gd name="connsiteX70" fmla="*/ 1435350 w 1819005"/>
                <a:gd name="connsiteY70" fmla="*/ 22715 h 77618"/>
                <a:gd name="connsiteX71" fmla="*/ 1427829 w 1819005"/>
                <a:gd name="connsiteY71" fmla="*/ 6195 h 77618"/>
                <a:gd name="connsiteX72" fmla="*/ 1406593 w 1819005"/>
                <a:gd name="connsiteY72" fmla="*/ 0 h 77618"/>
                <a:gd name="connsiteX73" fmla="*/ 0 w 1819005"/>
                <a:gd name="connsiteY73" fmla="*/ 1284 h 77618"/>
                <a:gd name="connsiteX74" fmla="*/ 0 w 1819005"/>
                <a:gd name="connsiteY74" fmla="*/ 76279 h 77618"/>
                <a:gd name="connsiteX75" fmla="*/ 15139 w 1819005"/>
                <a:gd name="connsiteY75" fmla="*/ 76279 h 77618"/>
                <a:gd name="connsiteX76" fmla="*/ 15139 w 1819005"/>
                <a:gd name="connsiteY76" fmla="*/ 43490 h 77618"/>
                <a:gd name="connsiteX77" fmla="*/ 44816 w 1819005"/>
                <a:gd name="connsiteY77" fmla="*/ 43490 h 77618"/>
                <a:gd name="connsiteX78" fmla="*/ 44816 w 1819005"/>
                <a:gd name="connsiteY78" fmla="*/ 76279 h 77618"/>
                <a:gd name="connsiteX79" fmla="*/ 59954 w 1819005"/>
                <a:gd name="connsiteY79" fmla="*/ 76279 h 77618"/>
                <a:gd name="connsiteX80" fmla="*/ 59954 w 1819005"/>
                <a:gd name="connsiteY80" fmla="*/ 1284 h 77618"/>
                <a:gd name="connsiteX81" fmla="*/ 44816 w 1819005"/>
                <a:gd name="connsiteY81" fmla="*/ 1284 h 77618"/>
                <a:gd name="connsiteX82" fmla="*/ 44816 w 1819005"/>
                <a:gd name="connsiteY82" fmla="*/ 30807 h 77618"/>
                <a:gd name="connsiteX83" fmla="*/ 15139 w 1819005"/>
                <a:gd name="connsiteY83" fmla="*/ 30807 h 77618"/>
                <a:gd name="connsiteX84" fmla="*/ 15139 w 1819005"/>
                <a:gd name="connsiteY84" fmla="*/ 1284 h 77618"/>
                <a:gd name="connsiteX85" fmla="*/ 101268 w 1819005"/>
                <a:gd name="connsiteY85" fmla="*/ 1284 h 77618"/>
                <a:gd name="connsiteX86" fmla="*/ 72051 w 1819005"/>
                <a:gd name="connsiteY86" fmla="*/ 76279 h 77618"/>
                <a:gd name="connsiteX87" fmla="*/ 88125 w 1819005"/>
                <a:gd name="connsiteY87" fmla="*/ 76279 h 77618"/>
                <a:gd name="connsiteX88" fmla="*/ 94306 w 1819005"/>
                <a:gd name="connsiteY88" fmla="*/ 59243 h 77618"/>
                <a:gd name="connsiteX89" fmla="*/ 124290 w 1819005"/>
                <a:gd name="connsiteY89" fmla="*/ 59243 h 77618"/>
                <a:gd name="connsiteX90" fmla="*/ 130834 w 1819005"/>
                <a:gd name="connsiteY90" fmla="*/ 76279 h 77618"/>
                <a:gd name="connsiteX91" fmla="*/ 147312 w 1819005"/>
                <a:gd name="connsiteY91" fmla="*/ 76279 h 77618"/>
                <a:gd name="connsiteX92" fmla="*/ 117286 w 1819005"/>
                <a:gd name="connsiteY92" fmla="*/ 1284 h 77618"/>
                <a:gd name="connsiteX93" fmla="*/ 159465 w 1819005"/>
                <a:gd name="connsiteY93" fmla="*/ 1284 h 77618"/>
                <a:gd name="connsiteX94" fmla="*/ 159465 w 1819005"/>
                <a:gd name="connsiteY94" fmla="*/ 76279 h 77618"/>
                <a:gd name="connsiteX95" fmla="*/ 174603 w 1819005"/>
                <a:gd name="connsiteY95" fmla="*/ 76279 h 77618"/>
                <a:gd name="connsiteX96" fmla="*/ 174603 w 1819005"/>
                <a:gd name="connsiteY96" fmla="*/ 44969 h 77618"/>
                <a:gd name="connsiteX97" fmla="*/ 177673 w 1819005"/>
                <a:gd name="connsiteY97" fmla="*/ 44969 h 77618"/>
                <a:gd name="connsiteX98" fmla="*/ 185305 w 1819005"/>
                <a:gd name="connsiteY98" fmla="*/ 45848 h 77618"/>
                <a:gd name="connsiteX99" fmla="*/ 189854 w 1819005"/>
                <a:gd name="connsiteY99" fmla="*/ 48960 h 77618"/>
                <a:gd name="connsiteX100" fmla="*/ 197834 w 1819005"/>
                <a:gd name="connsiteY100" fmla="*/ 59968 h 77618"/>
                <a:gd name="connsiteX101" fmla="*/ 208787 w 1819005"/>
                <a:gd name="connsiteY101" fmla="*/ 76279 h 77618"/>
                <a:gd name="connsiteX102" fmla="*/ 226898 w 1819005"/>
                <a:gd name="connsiteY102" fmla="*/ 76279 h 77618"/>
                <a:gd name="connsiteX103" fmla="*/ 217731 w 1819005"/>
                <a:gd name="connsiteY103" fmla="*/ 61657 h 77618"/>
                <a:gd name="connsiteX104" fmla="*/ 209094 w 1819005"/>
                <a:gd name="connsiteY104" fmla="*/ 49476 h 77618"/>
                <a:gd name="connsiteX105" fmla="*/ 201002 w 1819005"/>
                <a:gd name="connsiteY105" fmla="*/ 43183 h 77618"/>
                <a:gd name="connsiteX106" fmla="*/ 215847 w 1819005"/>
                <a:gd name="connsiteY106" fmla="*/ 36277 h 77618"/>
                <a:gd name="connsiteX107" fmla="*/ 220800 w 1819005"/>
                <a:gd name="connsiteY107" fmla="*/ 22310 h 77618"/>
                <a:gd name="connsiteX108" fmla="*/ 217536 w 1819005"/>
                <a:gd name="connsiteY108" fmla="*/ 10492 h 77618"/>
                <a:gd name="connsiteX109" fmla="*/ 208787 w 1819005"/>
                <a:gd name="connsiteY109" fmla="*/ 3335 h 77618"/>
                <a:gd name="connsiteX110" fmla="*/ 191333 w 1819005"/>
                <a:gd name="connsiteY110" fmla="*/ 1284 h 77618"/>
                <a:gd name="connsiteX111" fmla="*/ 266202 w 1819005"/>
                <a:gd name="connsiteY111" fmla="*/ 1284 h 77618"/>
                <a:gd name="connsiteX112" fmla="*/ 266202 w 1819005"/>
                <a:gd name="connsiteY112" fmla="*/ 49727 h 77618"/>
                <a:gd name="connsiteX113" fmla="*/ 264109 w 1819005"/>
                <a:gd name="connsiteY113" fmla="*/ 61754 h 77618"/>
                <a:gd name="connsiteX114" fmla="*/ 256952 w 1819005"/>
                <a:gd name="connsiteY114" fmla="*/ 64615 h 77618"/>
                <a:gd name="connsiteX115" fmla="*/ 249473 w 1819005"/>
                <a:gd name="connsiteY115" fmla="*/ 60582 h 77618"/>
                <a:gd name="connsiteX116" fmla="*/ 247590 w 1819005"/>
                <a:gd name="connsiteY116" fmla="*/ 51471 h 77618"/>
                <a:gd name="connsiteX117" fmla="*/ 233316 w 1819005"/>
                <a:gd name="connsiteY117" fmla="*/ 53104 h 77618"/>
                <a:gd name="connsiteX118" fmla="*/ 239344 w 1819005"/>
                <a:gd name="connsiteY118" fmla="*/ 71368 h 77618"/>
                <a:gd name="connsiteX119" fmla="*/ 256436 w 1819005"/>
                <a:gd name="connsiteY119" fmla="*/ 77563 h 77618"/>
                <a:gd name="connsiteX120" fmla="*/ 271686 w 1819005"/>
                <a:gd name="connsiteY120" fmla="*/ 73628 h 77618"/>
                <a:gd name="connsiteX121" fmla="*/ 279667 w 1819005"/>
                <a:gd name="connsiteY121" fmla="*/ 63080 h 77618"/>
                <a:gd name="connsiteX122" fmla="*/ 281299 w 1819005"/>
                <a:gd name="connsiteY122" fmla="*/ 48764 h 77618"/>
                <a:gd name="connsiteX123" fmla="*/ 281299 w 1819005"/>
                <a:gd name="connsiteY123" fmla="*/ 1284 h 77618"/>
                <a:gd name="connsiteX124" fmla="*/ 301391 w 1819005"/>
                <a:gd name="connsiteY124" fmla="*/ 1284 h 77618"/>
                <a:gd name="connsiteX125" fmla="*/ 301391 w 1819005"/>
                <a:gd name="connsiteY125" fmla="*/ 41286 h 77618"/>
                <a:gd name="connsiteX126" fmla="*/ 302870 w 1819005"/>
                <a:gd name="connsiteY126" fmla="*/ 60317 h 77618"/>
                <a:gd name="connsiteX127" fmla="*/ 307112 w 1819005"/>
                <a:gd name="connsiteY127" fmla="*/ 68661 h 77618"/>
                <a:gd name="connsiteX128" fmla="*/ 315860 w 1819005"/>
                <a:gd name="connsiteY128" fmla="*/ 75107 h 77618"/>
                <a:gd name="connsiteX129" fmla="*/ 332184 w 1819005"/>
                <a:gd name="connsiteY129" fmla="*/ 77563 h 77618"/>
                <a:gd name="connsiteX130" fmla="*/ 346611 w 1819005"/>
                <a:gd name="connsiteY130" fmla="*/ 75316 h 77618"/>
                <a:gd name="connsiteX131" fmla="*/ 355416 w 1819005"/>
                <a:gd name="connsiteY131" fmla="*/ 69177 h 77618"/>
                <a:gd name="connsiteX132" fmla="*/ 359964 w 1819005"/>
                <a:gd name="connsiteY132" fmla="*/ 59759 h 77618"/>
                <a:gd name="connsiteX133" fmla="*/ 361192 w 1819005"/>
                <a:gd name="connsiteY133" fmla="*/ 40672 h 77618"/>
                <a:gd name="connsiteX134" fmla="*/ 361192 w 1819005"/>
                <a:gd name="connsiteY134" fmla="*/ 1284 h 77618"/>
                <a:gd name="connsiteX135" fmla="*/ 346053 w 1819005"/>
                <a:gd name="connsiteY135" fmla="*/ 1284 h 77618"/>
                <a:gd name="connsiteX136" fmla="*/ 346053 w 1819005"/>
                <a:gd name="connsiteY136" fmla="*/ 42779 h 77618"/>
                <a:gd name="connsiteX137" fmla="*/ 345384 w 1819005"/>
                <a:gd name="connsiteY137" fmla="*/ 55518 h 77618"/>
                <a:gd name="connsiteX138" fmla="*/ 341449 w 1819005"/>
                <a:gd name="connsiteY138" fmla="*/ 62006 h 77618"/>
                <a:gd name="connsiteX139" fmla="*/ 331724 w 1819005"/>
                <a:gd name="connsiteY139" fmla="*/ 64615 h 77618"/>
                <a:gd name="connsiteX140" fmla="*/ 321692 w 1819005"/>
                <a:gd name="connsiteY140" fmla="*/ 61852 h 77618"/>
                <a:gd name="connsiteX141" fmla="*/ 317088 w 1819005"/>
                <a:gd name="connsiteY141" fmla="*/ 54443 h 77618"/>
                <a:gd name="connsiteX142" fmla="*/ 316530 w 1819005"/>
                <a:gd name="connsiteY142" fmla="*/ 41900 h 77618"/>
                <a:gd name="connsiteX143" fmla="*/ 316530 w 1819005"/>
                <a:gd name="connsiteY143" fmla="*/ 1284 h 77618"/>
                <a:gd name="connsiteX144" fmla="*/ 381019 w 1819005"/>
                <a:gd name="connsiteY144" fmla="*/ 1284 h 77618"/>
                <a:gd name="connsiteX145" fmla="*/ 381019 w 1819005"/>
                <a:gd name="connsiteY145" fmla="*/ 76279 h 77618"/>
                <a:gd name="connsiteX146" fmla="*/ 395083 w 1819005"/>
                <a:gd name="connsiteY146" fmla="*/ 76279 h 77618"/>
                <a:gd name="connsiteX147" fmla="*/ 395083 w 1819005"/>
                <a:gd name="connsiteY147" fmla="*/ 17245 h 77618"/>
                <a:gd name="connsiteX148" fmla="*/ 409914 w 1819005"/>
                <a:gd name="connsiteY148" fmla="*/ 76279 h 77618"/>
                <a:gd name="connsiteX149" fmla="*/ 424495 w 1819005"/>
                <a:gd name="connsiteY149" fmla="*/ 76279 h 77618"/>
                <a:gd name="connsiteX150" fmla="*/ 439382 w 1819005"/>
                <a:gd name="connsiteY150" fmla="*/ 17245 h 77618"/>
                <a:gd name="connsiteX151" fmla="*/ 439382 w 1819005"/>
                <a:gd name="connsiteY151" fmla="*/ 76279 h 77618"/>
                <a:gd name="connsiteX152" fmla="*/ 453461 w 1819005"/>
                <a:gd name="connsiteY152" fmla="*/ 76279 h 77618"/>
                <a:gd name="connsiteX153" fmla="*/ 453461 w 1819005"/>
                <a:gd name="connsiteY153" fmla="*/ 1284 h 77618"/>
                <a:gd name="connsiteX154" fmla="*/ 430746 w 1819005"/>
                <a:gd name="connsiteY154" fmla="*/ 1284 h 77618"/>
                <a:gd name="connsiteX155" fmla="*/ 417281 w 1819005"/>
                <a:gd name="connsiteY155" fmla="*/ 52448 h 77618"/>
                <a:gd name="connsiteX156" fmla="*/ 403678 w 1819005"/>
                <a:gd name="connsiteY156" fmla="*/ 1284 h 77618"/>
                <a:gd name="connsiteX157" fmla="*/ 494174 w 1819005"/>
                <a:gd name="connsiteY157" fmla="*/ 1284 h 77618"/>
                <a:gd name="connsiteX158" fmla="*/ 464958 w 1819005"/>
                <a:gd name="connsiteY158" fmla="*/ 76279 h 77618"/>
                <a:gd name="connsiteX159" fmla="*/ 481031 w 1819005"/>
                <a:gd name="connsiteY159" fmla="*/ 76279 h 77618"/>
                <a:gd name="connsiteX160" fmla="*/ 487212 w 1819005"/>
                <a:gd name="connsiteY160" fmla="*/ 59243 h 77618"/>
                <a:gd name="connsiteX161" fmla="*/ 517196 w 1819005"/>
                <a:gd name="connsiteY161" fmla="*/ 59243 h 77618"/>
                <a:gd name="connsiteX162" fmla="*/ 523740 w 1819005"/>
                <a:gd name="connsiteY162" fmla="*/ 76279 h 77618"/>
                <a:gd name="connsiteX163" fmla="*/ 540218 w 1819005"/>
                <a:gd name="connsiteY163" fmla="*/ 76279 h 77618"/>
                <a:gd name="connsiteX164" fmla="*/ 510192 w 1819005"/>
                <a:gd name="connsiteY164" fmla="*/ 1284 h 77618"/>
                <a:gd name="connsiteX165" fmla="*/ 573914 w 1819005"/>
                <a:gd name="connsiteY165" fmla="*/ 1284 h 77618"/>
                <a:gd name="connsiteX166" fmla="*/ 544697 w 1819005"/>
                <a:gd name="connsiteY166" fmla="*/ 76279 h 77618"/>
                <a:gd name="connsiteX167" fmla="*/ 560757 w 1819005"/>
                <a:gd name="connsiteY167" fmla="*/ 76279 h 77618"/>
                <a:gd name="connsiteX168" fmla="*/ 566951 w 1819005"/>
                <a:gd name="connsiteY168" fmla="*/ 59243 h 77618"/>
                <a:gd name="connsiteX169" fmla="*/ 596936 w 1819005"/>
                <a:gd name="connsiteY169" fmla="*/ 59243 h 77618"/>
                <a:gd name="connsiteX170" fmla="*/ 603479 w 1819005"/>
                <a:gd name="connsiteY170" fmla="*/ 76279 h 77618"/>
                <a:gd name="connsiteX171" fmla="*/ 619958 w 1819005"/>
                <a:gd name="connsiteY171" fmla="*/ 76279 h 77618"/>
                <a:gd name="connsiteX172" fmla="*/ 589918 w 1819005"/>
                <a:gd name="connsiteY172" fmla="*/ 1284 h 77618"/>
                <a:gd name="connsiteX173" fmla="*/ 747094 w 1819005"/>
                <a:gd name="connsiteY173" fmla="*/ 1284 h 77618"/>
                <a:gd name="connsiteX174" fmla="*/ 747094 w 1819005"/>
                <a:gd name="connsiteY174" fmla="*/ 76279 h 77618"/>
                <a:gd name="connsiteX175" fmla="*/ 761172 w 1819005"/>
                <a:gd name="connsiteY175" fmla="*/ 76279 h 77618"/>
                <a:gd name="connsiteX176" fmla="*/ 761172 w 1819005"/>
                <a:gd name="connsiteY176" fmla="*/ 17245 h 77618"/>
                <a:gd name="connsiteX177" fmla="*/ 776004 w 1819005"/>
                <a:gd name="connsiteY177" fmla="*/ 76279 h 77618"/>
                <a:gd name="connsiteX178" fmla="*/ 790584 w 1819005"/>
                <a:gd name="connsiteY178" fmla="*/ 76279 h 77618"/>
                <a:gd name="connsiteX179" fmla="*/ 805472 w 1819005"/>
                <a:gd name="connsiteY179" fmla="*/ 17245 h 77618"/>
                <a:gd name="connsiteX180" fmla="*/ 805472 w 1819005"/>
                <a:gd name="connsiteY180" fmla="*/ 76279 h 77618"/>
                <a:gd name="connsiteX181" fmla="*/ 819536 w 1819005"/>
                <a:gd name="connsiteY181" fmla="*/ 76279 h 77618"/>
                <a:gd name="connsiteX182" fmla="*/ 819536 w 1819005"/>
                <a:gd name="connsiteY182" fmla="*/ 1284 h 77618"/>
                <a:gd name="connsiteX183" fmla="*/ 796821 w 1819005"/>
                <a:gd name="connsiteY183" fmla="*/ 1284 h 77618"/>
                <a:gd name="connsiteX184" fmla="*/ 783371 w 1819005"/>
                <a:gd name="connsiteY184" fmla="*/ 52448 h 77618"/>
                <a:gd name="connsiteX185" fmla="*/ 769767 w 1819005"/>
                <a:gd name="connsiteY185" fmla="*/ 1284 h 77618"/>
                <a:gd name="connsiteX186" fmla="*/ 860264 w 1819005"/>
                <a:gd name="connsiteY186" fmla="*/ 1284 h 77618"/>
                <a:gd name="connsiteX187" fmla="*/ 831047 w 1819005"/>
                <a:gd name="connsiteY187" fmla="*/ 76279 h 77618"/>
                <a:gd name="connsiteX188" fmla="*/ 847106 w 1819005"/>
                <a:gd name="connsiteY188" fmla="*/ 76279 h 77618"/>
                <a:gd name="connsiteX189" fmla="*/ 853301 w 1819005"/>
                <a:gd name="connsiteY189" fmla="*/ 59243 h 77618"/>
                <a:gd name="connsiteX190" fmla="*/ 883286 w 1819005"/>
                <a:gd name="connsiteY190" fmla="*/ 59243 h 77618"/>
                <a:gd name="connsiteX191" fmla="*/ 889829 w 1819005"/>
                <a:gd name="connsiteY191" fmla="*/ 76279 h 77618"/>
                <a:gd name="connsiteX192" fmla="*/ 906307 w 1819005"/>
                <a:gd name="connsiteY192" fmla="*/ 76279 h 77618"/>
                <a:gd name="connsiteX193" fmla="*/ 876267 w 1819005"/>
                <a:gd name="connsiteY193" fmla="*/ 1284 h 77618"/>
                <a:gd name="connsiteX194" fmla="*/ 903084 w 1819005"/>
                <a:gd name="connsiteY194" fmla="*/ 1284 h 77618"/>
                <a:gd name="connsiteX195" fmla="*/ 929888 w 1819005"/>
                <a:gd name="connsiteY195" fmla="*/ 76279 h 77618"/>
                <a:gd name="connsiteX196" fmla="*/ 946059 w 1819005"/>
                <a:gd name="connsiteY196" fmla="*/ 76279 h 77618"/>
                <a:gd name="connsiteX197" fmla="*/ 972917 w 1819005"/>
                <a:gd name="connsiteY197" fmla="*/ 1284 h 77618"/>
                <a:gd name="connsiteX198" fmla="*/ 956844 w 1819005"/>
                <a:gd name="connsiteY198" fmla="*/ 1284 h 77618"/>
                <a:gd name="connsiteX199" fmla="*/ 938482 w 1819005"/>
                <a:gd name="connsiteY199" fmla="*/ 56787 h 77618"/>
                <a:gd name="connsiteX200" fmla="*/ 919507 w 1819005"/>
                <a:gd name="connsiteY200" fmla="*/ 1284 h 77618"/>
                <a:gd name="connsiteX201" fmla="*/ 998660 w 1819005"/>
                <a:gd name="connsiteY201" fmla="*/ 1284 h 77618"/>
                <a:gd name="connsiteX202" fmla="*/ 969457 w 1819005"/>
                <a:gd name="connsiteY202" fmla="*/ 76279 h 77618"/>
                <a:gd name="connsiteX203" fmla="*/ 985517 w 1819005"/>
                <a:gd name="connsiteY203" fmla="*/ 76279 h 77618"/>
                <a:gd name="connsiteX204" fmla="*/ 991712 w 1819005"/>
                <a:gd name="connsiteY204" fmla="*/ 59243 h 77618"/>
                <a:gd name="connsiteX205" fmla="*/ 1021682 w 1819005"/>
                <a:gd name="connsiteY205" fmla="*/ 59243 h 77618"/>
                <a:gd name="connsiteX206" fmla="*/ 1028240 w 1819005"/>
                <a:gd name="connsiteY206" fmla="*/ 76279 h 77618"/>
                <a:gd name="connsiteX207" fmla="*/ 1044704 w 1819005"/>
                <a:gd name="connsiteY207" fmla="*/ 76279 h 77618"/>
                <a:gd name="connsiteX208" fmla="*/ 1014678 w 1819005"/>
                <a:gd name="connsiteY208" fmla="*/ 1284 h 77618"/>
                <a:gd name="connsiteX209" fmla="*/ 1124555 w 1819005"/>
                <a:gd name="connsiteY209" fmla="*/ 1284 h 77618"/>
                <a:gd name="connsiteX210" fmla="*/ 1124555 w 1819005"/>
                <a:gd name="connsiteY210" fmla="*/ 76279 h 77618"/>
                <a:gd name="connsiteX211" fmla="*/ 1139707 w 1819005"/>
                <a:gd name="connsiteY211" fmla="*/ 76279 h 77618"/>
                <a:gd name="connsiteX212" fmla="*/ 1139707 w 1819005"/>
                <a:gd name="connsiteY212" fmla="*/ 1284 h 77618"/>
                <a:gd name="connsiteX213" fmla="*/ 1152962 w 1819005"/>
                <a:gd name="connsiteY213" fmla="*/ 1284 h 77618"/>
                <a:gd name="connsiteX214" fmla="*/ 1152962 w 1819005"/>
                <a:gd name="connsiteY214" fmla="*/ 13967 h 77618"/>
                <a:gd name="connsiteX215" fmla="*/ 1175217 w 1819005"/>
                <a:gd name="connsiteY215" fmla="*/ 13967 h 77618"/>
                <a:gd name="connsiteX216" fmla="*/ 1175217 w 1819005"/>
                <a:gd name="connsiteY216" fmla="*/ 76279 h 77618"/>
                <a:gd name="connsiteX217" fmla="*/ 1190369 w 1819005"/>
                <a:gd name="connsiteY217" fmla="*/ 76279 h 77618"/>
                <a:gd name="connsiteX218" fmla="*/ 1190369 w 1819005"/>
                <a:gd name="connsiteY218" fmla="*/ 13967 h 77618"/>
                <a:gd name="connsiteX219" fmla="*/ 1212568 w 1819005"/>
                <a:gd name="connsiteY219" fmla="*/ 13967 h 77618"/>
                <a:gd name="connsiteX220" fmla="*/ 1212568 w 1819005"/>
                <a:gd name="connsiteY220" fmla="*/ 1284 h 77618"/>
                <a:gd name="connsiteX221" fmla="*/ 1300525 w 1819005"/>
                <a:gd name="connsiteY221" fmla="*/ 1284 h 77618"/>
                <a:gd name="connsiteX222" fmla="*/ 1300525 w 1819005"/>
                <a:gd name="connsiteY222" fmla="*/ 41286 h 77618"/>
                <a:gd name="connsiteX223" fmla="*/ 1302004 w 1819005"/>
                <a:gd name="connsiteY223" fmla="*/ 60317 h 77618"/>
                <a:gd name="connsiteX224" fmla="*/ 1306246 w 1819005"/>
                <a:gd name="connsiteY224" fmla="*/ 68661 h 77618"/>
                <a:gd name="connsiteX225" fmla="*/ 1314994 w 1819005"/>
                <a:gd name="connsiteY225" fmla="*/ 75107 h 77618"/>
                <a:gd name="connsiteX226" fmla="*/ 1331319 w 1819005"/>
                <a:gd name="connsiteY226" fmla="*/ 77563 h 77618"/>
                <a:gd name="connsiteX227" fmla="*/ 1345746 w 1819005"/>
                <a:gd name="connsiteY227" fmla="*/ 75316 h 77618"/>
                <a:gd name="connsiteX228" fmla="*/ 1354550 w 1819005"/>
                <a:gd name="connsiteY228" fmla="*/ 69177 h 77618"/>
                <a:gd name="connsiteX229" fmla="*/ 1359098 w 1819005"/>
                <a:gd name="connsiteY229" fmla="*/ 59759 h 77618"/>
                <a:gd name="connsiteX230" fmla="*/ 1360326 w 1819005"/>
                <a:gd name="connsiteY230" fmla="*/ 40672 h 77618"/>
                <a:gd name="connsiteX231" fmla="*/ 1360326 w 1819005"/>
                <a:gd name="connsiteY231" fmla="*/ 1284 h 77618"/>
                <a:gd name="connsiteX232" fmla="*/ 1345188 w 1819005"/>
                <a:gd name="connsiteY232" fmla="*/ 1284 h 77618"/>
                <a:gd name="connsiteX233" fmla="*/ 1345188 w 1819005"/>
                <a:gd name="connsiteY233" fmla="*/ 42779 h 77618"/>
                <a:gd name="connsiteX234" fmla="*/ 1344518 w 1819005"/>
                <a:gd name="connsiteY234" fmla="*/ 55518 h 77618"/>
                <a:gd name="connsiteX235" fmla="*/ 1340583 w 1819005"/>
                <a:gd name="connsiteY235" fmla="*/ 62006 h 77618"/>
                <a:gd name="connsiteX236" fmla="*/ 1330859 w 1819005"/>
                <a:gd name="connsiteY236" fmla="*/ 64615 h 77618"/>
                <a:gd name="connsiteX237" fmla="*/ 1320827 w 1819005"/>
                <a:gd name="connsiteY237" fmla="*/ 61852 h 77618"/>
                <a:gd name="connsiteX238" fmla="*/ 1316222 w 1819005"/>
                <a:gd name="connsiteY238" fmla="*/ 54443 h 77618"/>
                <a:gd name="connsiteX239" fmla="*/ 1315664 w 1819005"/>
                <a:gd name="connsiteY239" fmla="*/ 41900 h 77618"/>
                <a:gd name="connsiteX240" fmla="*/ 1315664 w 1819005"/>
                <a:gd name="connsiteY240" fmla="*/ 1284 h 77618"/>
                <a:gd name="connsiteX241" fmla="*/ 1449065 w 1819005"/>
                <a:gd name="connsiteY241" fmla="*/ 1284 h 77618"/>
                <a:gd name="connsiteX242" fmla="*/ 1449065 w 1819005"/>
                <a:gd name="connsiteY242" fmla="*/ 13967 h 77618"/>
                <a:gd name="connsiteX243" fmla="*/ 1471320 w 1819005"/>
                <a:gd name="connsiteY243" fmla="*/ 13967 h 77618"/>
                <a:gd name="connsiteX244" fmla="*/ 1471320 w 1819005"/>
                <a:gd name="connsiteY244" fmla="*/ 76279 h 77618"/>
                <a:gd name="connsiteX245" fmla="*/ 1486458 w 1819005"/>
                <a:gd name="connsiteY245" fmla="*/ 76279 h 77618"/>
                <a:gd name="connsiteX246" fmla="*/ 1486458 w 1819005"/>
                <a:gd name="connsiteY246" fmla="*/ 13967 h 77618"/>
                <a:gd name="connsiteX247" fmla="*/ 1508657 w 1819005"/>
                <a:gd name="connsiteY247" fmla="*/ 13967 h 77618"/>
                <a:gd name="connsiteX248" fmla="*/ 1508657 w 1819005"/>
                <a:gd name="connsiteY248" fmla="*/ 1284 h 77618"/>
                <a:gd name="connsiteX249" fmla="*/ 1522637 w 1819005"/>
                <a:gd name="connsiteY249" fmla="*/ 1284 h 77618"/>
                <a:gd name="connsiteX250" fmla="*/ 1522637 w 1819005"/>
                <a:gd name="connsiteY250" fmla="*/ 76279 h 77618"/>
                <a:gd name="connsiteX251" fmla="*/ 1579690 w 1819005"/>
                <a:gd name="connsiteY251" fmla="*/ 76279 h 77618"/>
                <a:gd name="connsiteX252" fmla="*/ 1579690 w 1819005"/>
                <a:gd name="connsiteY252" fmla="*/ 63652 h 77618"/>
                <a:gd name="connsiteX253" fmla="*/ 1537776 w 1819005"/>
                <a:gd name="connsiteY253" fmla="*/ 63652 h 77618"/>
                <a:gd name="connsiteX254" fmla="*/ 1537776 w 1819005"/>
                <a:gd name="connsiteY254" fmla="*/ 43239 h 77618"/>
                <a:gd name="connsiteX255" fmla="*/ 1575434 w 1819005"/>
                <a:gd name="connsiteY255" fmla="*/ 43239 h 77618"/>
                <a:gd name="connsiteX256" fmla="*/ 1575434 w 1819005"/>
                <a:gd name="connsiteY256" fmla="*/ 30598 h 77618"/>
                <a:gd name="connsiteX257" fmla="*/ 1537776 w 1819005"/>
                <a:gd name="connsiteY257" fmla="*/ 30598 h 77618"/>
                <a:gd name="connsiteX258" fmla="*/ 1537776 w 1819005"/>
                <a:gd name="connsiteY258" fmla="*/ 13967 h 77618"/>
                <a:gd name="connsiteX259" fmla="*/ 1578253 w 1819005"/>
                <a:gd name="connsiteY259" fmla="*/ 13967 h 77618"/>
                <a:gd name="connsiteX260" fmla="*/ 1578253 w 1819005"/>
                <a:gd name="connsiteY260" fmla="*/ 1284 h 77618"/>
                <a:gd name="connsiteX261" fmla="*/ 1697785 w 1819005"/>
                <a:gd name="connsiteY261" fmla="*/ 1284 h 77618"/>
                <a:gd name="connsiteX262" fmla="*/ 1697785 w 1819005"/>
                <a:gd name="connsiteY262" fmla="*/ 76279 h 77618"/>
                <a:gd name="connsiteX263" fmla="*/ 1712924 w 1819005"/>
                <a:gd name="connsiteY263" fmla="*/ 76279 h 77618"/>
                <a:gd name="connsiteX264" fmla="*/ 1712924 w 1819005"/>
                <a:gd name="connsiteY264" fmla="*/ 1284 h 77618"/>
                <a:gd name="connsiteX265" fmla="*/ 1731104 w 1819005"/>
                <a:gd name="connsiteY265" fmla="*/ 1284 h 77618"/>
                <a:gd name="connsiteX266" fmla="*/ 1731104 w 1819005"/>
                <a:gd name="connsiteY266" fmla="*/ 76279 h 77618"/>
                <a:gd name="connsiteX267" fmla="*/ 1746242 w 1819005"/>
                <a:gd name="connsiteY267" fmla="*/ 76279 h 77618"/>
                <a:gd name="connsiteX268" fmla="*/ 1746242 w 1819005"/>
                <a:gd name="connsiteY268" fmla="*/ 1284 h 77618"/>
                <a:gd name="connsiteX269" fmla="*/ 1759400 w 1819005"/>
                <a:gd name="connsiteY269" fmla="*/ 1284 h 77618"/>
                <a:gd name="connsiteX270" fmla="*/ 1759400 w 1819005"/>
                <a:gd name="connsiteY270" fmla="*/ 13967 h 77618"/>
                <a:gd name="connsiteX271" fmla="*/ 1781654 w 1819005"/>
                <a:gd name="connsiteY271" fmla="*/ 13967 h 77618"/>
                <a:gd name="connsiteX272" fmla="*/ 1781654 w 1819005"/>
                <a:gd name="connsiteY272" fmla="*/ 76279 h 77618"/>
                <a:gd name="connsiteX273" fmla="*/ 1796807 w 1819005"/>
                <a:gd name="connsiteY273" fmla="*/ 76279 h 77618"/>
                <a:gd name="connsiteX274" fmla="*/ 1796807 w 1819005"/>
                <a:gd name="connsiteY274" fmla="*/ 13967 h 77618"/>
                <a:gd name="connsiteX275" fmla="*/ 1819005 w 1819005"/>
                <a:gd name="connsiteY275" fmla="*/ 13967 h 77618"/>
                <a:gd name="connsiteX276" fmla="*/ 1819005 w 1819005"/>
                <a:gd name="connsiteY276" fmla="*/ 1284 h 77618"/>
                <a:gd name="connsiteX277" fmla="*/ 1057219 w 1819005"/>
                <a:gd name="connsiteY277" fmla="*/ 1898 h 77618"/>
                <a:gd name="connsiteX278" fmla="*/ 1057219 w 1819005"/>
                <a:gd name="connsiteY278" fmla="*/ 76279 h 77618"/>
                <a:gd name="connsiteX279" fmla="*/ 1110016 w 1819005"/>
                <a:gd name="connsiteY279" fmla="*/ 76279 h 77618"/>
                <a:gd name="connsiteX280" fmla="*/ 1110016 w 1819005"/>
                <a:gd name="connsiteY280" fmla="*/ 63652 h 77618"/>
                <a:gd name="connsiteX281" fmla="*/ 1072358 w 1819005"/>
                <a:gd name="connsiteY281" fmla="*/ 63652 h 77618"/>
                <a:gd name="connsiteX282" fmla="*/ 1072358 w 1819005"/>
                <a:gd name="connsiteY282" fmla="*/ 1898 h 77618"/>
                <a:gd name="connsiteX283" fmla="*/ 1630449 w 1819005"/>
                <a:gd name="connsiteY283" fmla="*/ 1898 h 77618"/>
                <a:gd name="connsiteX284" fmla="*/ 1630449 w 1819005"/>
                <a:gd name="connsiteY284" fmla="*/ 76279 h 77618"/>
                <a:gd name="connsiteX285" fmla="*/ 1683246 w 1819005"/>
                <a:gd name="connsiteY285" fmla="*/ 76279 h 77618"/>
                <a:gd name="connsiteX286" fmla="*/ 1683246 w 1819005"/>
                <a:gd name="connsiteY286" fmla="*/ 63652 h 77618"/>
                <a:gd name="connsiteX287" fmla="*/ 1645588 w 1819005"/>
                <a:gd name="connsiteY287" fmla="*/ 63652 h 77618"/>
                <a:gd name="connsiteX288" fmla="*/ 1645588 w 1819005"/>
                <a:gd name="connsiteY288" fmla="*/ 1898 h 77618"/>
                <a:gd name="connsiteX289" fmla="*/ 694953 w 1819005"/>
                <a:gd name="connsiteY289" fmla="*/ 12948 h 77618"/>
                <a:gd name="connsiteX290" fmla="*/ 709938 w 1819005"/>
                <a:gd name="connsiteY290" fmla="*/ 19296 h 77618"/>
                <a:gd name="connsiteX291" fmla="*/ 715617 w 1819005"/>
                <a:gd name="connsiteY291" fmla="*/ 38523 h 77618"/>
                <a:gd name="connsiteX292" fmla="*/ 709785 w 1819005"/>
                <a:gd name="connsiteY292" fmla="*/ 58127 h 77618"/>
                <a:gd name="connsiteX293" fmla="*/ 694953 w 1819005"/>
                <a:gd name="connsiteY293" fmla="*/ 64615 h 77618"/>
                <a:gd name="connsiteX294" fmla="*/ 680010 w 1819005"/>
                <a:gd name="connsiteY294" fmla="*/ 58071 h 77618"/>
                <a:gd name="connsiteX295" fmla="*/ 674136 w 1819005"/>
                <a:gd name="connsiteY295" fmla="*/ 38733 h 77618"/>
                <a:gd name="connsiteX296" fmla="*/ 679856 w 1819005"/>
                <a:gd name="connsiteY296" fmla="*/ 19394 h 77618"/>
                <a:gd name="connsiteX297" fmla="*/ 694953 w 1819005"/>
                <a:gd name="connsiteY297" fmla="*/ 12948 h 77618"/>
                <a:gd name="connsiteX298" fmla="*/ 174603 w 1819005"/>
                <a:gd name="connsiteY298" fmla="*/ 13967 h 77618"/>
                <a:gd name="connsiteX299" fmla="*/ 186421 w 1819005"/>
                <a:gd name="connsiteY299" fmla="*/ 13967 h 77618"/>
                <a:gd name="connsiteX300" fmla="*/ 197472 w 1819005"/>
                <a:gd name="connsiteY300" fmla="*/ 14232 h 77618"/>
                <a:gd name="connsiteX301" fmla="*/ 203150 w 1819005"/>
                <a:gd name="connsiteY301" fmla="*/ 17190 h 77618"/>
                <a:gd name="connsiteX302" fmla="*/ 205201 w 1819005"/>
                <a:gd name="connsiteY302" fmla="*/ 23287 h 77618"/>
                <a:gd name="connsiteX303" fmla="*/ 203667 w 1819005"/>
                <a:gd name="connsiteY303" fmla="*/ 28910 h 77618"/>
                <a:gd name="connsiteX304" fmla="*/ 199425 w 1819005"/>
                <a:gd name="connsiteY304" fmla="*/ 32077 h 77618"/>
                <a:gd name="connsiteX305" fmla="*/ 185807 w 1819005"/>
                <a:gd name="connsiteY305" fmla="*/ 32998 h 77618"/>
                <a:gd name="connsiteX306" fmla="*/ 174603 w 1819005"/>
                <a:gd name="connsiteY306" fmla="*/ 32998 h 77618"/>
                <a:gd name="connsiteX307" fmla="*/ 109096 w 1819005"/>
                <a:gd name="connsiteY307" fmla="*/ 18780 h 77618"/>
                <a:gd name="connsiteX308" fmla="*/ 119435 w 1819005"/>
                <a:gd name="connsiteY308" fmla="*/ 46616 h 77618"/>
                <a:gd name="connsiteX309" fmla="*/ 98966 w 1819005"/>
                <a:gd name="connsiteY309" fmla="*/ 46616 h 77618"/>
                <a:gd name="connsiteX310" fmla="*/ 502002 w 1819005"/>
                <a:gd name="connsiteY310" fmla="*/ 18780 h 77618"/>
                <a:gd name="connsiteX311" fmla="*/ 512341 w 1819005"/>
                <a:gd name="connsiteY311" fmla="*/ 46616 h 77618"/>
                <a:gd name="connsiteX312" fmla="*/ 491872 w 1819005"/>
                <a:gd name="connsiteY312" fmla="*/ 46616 h 77618"/>
                <a:gd name="connsiteX313" fmla="*/ 581741 w 1819005"/>
                <a:gd name="connsiteY313" fmla="*/ 18780 h 77618"/>
                <a:gd name="connsiteX314" fmla="*/ 592066 w 1819005"/>
                <a:gd name="connsiteY314" fmla="*/ 46616 h 77618"/>
                <a:gd name="connsiteX315" fmla="*/ 571612 w 1819005"/>
                <a:gd name="connsiteY315" fmla="*/ 46616 h 77618"/>
                <a:gd name="connsiteX316" fmla="*/ 868091 w 1819005"/>
                <a:gd name="connsiteY316" fmla="*/ 18780 h 77618"/>
                <a:gd name="connsiteX317" fmla="*/ 878416 w 1819005"/>
                <a:gd name="connsiteY317" fmla="*/ 46616 h 77618"/>
                <a:gd name="connsiteX318" fmla="*/ 857962 w 1819005"/>
                <a:gd name="connsiteY318" fmla="*/ 46616 h 77618"/>
                <a:gd name="connsiteX319" fmla="*/ 1006487 w 1819005"/>
                <a:gd name="connsiteY319" fmla="*/ 18780 h 77618"/>
                <a:gd name="connsiteX320" fmla="*/ 1016826 w 1819005"/>
                <a:gd name="connsiteY320" fmla="*/ 46616 h 77618"/>
                <a:gd name="connsiteX321" fmla="*/ 996358 w 1819005"/>
                <a:gd name="connsiteY321" fmla="*/ 46616 h 7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1819005" h="77618">
                  <a:moveTo>
                    <a:pt x="694800" y="0"/>
                  </a:moveTo>
                  <a:cubicBezTo>
                    <a:pt x="688694" y="0"/>
                    <a:pt x="683301" y="994"/>
                    <a:pt x="678628" y="2972"/>
                  </a:cubicBezTo>
                  <a:cubicBezTo>
                    <a:pt x="675115" y="4439"/>
                    <a:pt x="671885" y="6690"/>
                    <a:pt x="668917" y="9725"/>
                  </a:cubicBezTo>
                  <a:cubicBezTo>
                    <a:pt x="665984" y="12760"/>
                    <a:pt x="663660" y="16188"/>
                    <a:pt x="661955" y="20008"/>
                  </a:cubicBezTo>
                  <a:cubicBezTo>
                    <a:pt x="659670" y="25192"/>
                    <a:pt x="658523" y="31609"/>
                    <a:pt x="658523" y="39249"/>
                  </a:cubicBezTo>
                  <a:cubicBezTo>
                    <a:pt x="658523" y="51186"/>
                    <a:pt x="661819" y="60556"/>
                    <a:pt x="668401" y="67377"/>
                  </a:cubicBezTo>
                  <a:cubicBezTo>
                    <a:pt x="674984" y="74164"/>
                    <a:pt x="683856" y="77563"/>
                    <a:pt x="695009" y="77563"/>
                  </a:cubicBezTo>
                  <a:cubicBezTo>
                    <a:pt x="706025" y="77563"/>
                    <a:pt x="714825" y="74157"/>
                    <a:pt x="721407" y="67335"/>
                  </a:cubicBezTo>
                  <a:cubicBezTo>
                    <a:pt x="727990" y="60480"/>
                    <a:pt x="731272" y="50994"/>
                    <a:pt x="731272" y="38886"/>
                  </a:cubicBezTo>
                  <a:cubicBezTo>
                    <a:pt x="731272" y="26676"/>
                    <a:pt x="727946" y="17138"/>
                    <a:pt x="721296" y="10283"/>
                  </a:cubicBezTo>
                  <a:cubicBezTo>
                    <a:pt x="714679" y="3428"/>
                    <a:pt x="705850" y="0"/>
                    <a:pt x="694800" y="0"/>
                  </a:cubicBezTo>
                  <a:close/>
                  <a:moveTo>
                    <a:pt x="1252793" y="0"/>
                  </a:moveTo>
                  <a:cubicBezTo>
                    <a:pt x="1247029" y="0"/>
                    <a:pt x="1242096" y="870"/>
                    <a:pt x="1238004" y="2609"/>
                  </a:cubicBezTo>
                  <a:cubicBezTo>
                    <a:pt x="1233945" y="4349"/>
                    <a:pt x="1230824" y="6899"/>
                    <a:pt x="1228641" y="10241"/>
                  </a:cubicBezTo>
                  <a:cubicBezTo>
                    <a:pt x="1226493" y="13550"/>
                    <a:pt x="1225418" y="17109"/>
                    <a:pt x="1225418" y="20929"/>
                  </a:cubicBezTo>
                  <a:cubicBezTo>
                    <a:pt x="1225418" y="26863"/>
                    <a:pt x="1227720" y="31899"/>
                    <a:pt x="1232325" y="36026"/>
                  </a:cubicBezTo>
                  <a:cubicBezTo>
                    <a:pt x="1235599" y="38959"/>
                    <a:pt x="1241300" y="41422"/>
                    <a:pt x="1249417" y="43435"/>
                  </a:cubicBezTo>
                  <a:cubicBezTo>
                    <a:pt x="1255727" y="45003"/>
                    <a:pt x="1259768" y="46100"/>
                    <a:pt x="1261542" y="46713"/>
                  </a:cubicBezTo>
                  <a:cubicBezTo>
                    <a:pt x="1264134" y="47634"/>
                    <a:pt x="1265932" y="48730"/>
                    <a:pt x="1266955" y="49992"/>
                  </a:cubicBezTo>
                  <a:cubicBezTo>
                    <a:pt x="1268013" y="51220"/>
                    <a:pt x="1268546" y="52712"/>
                    <a:pt x="1268546" y="54485"/>
                  </a:cubicBezTo>
                  <a:cubicBezTo>
                    <a:pt x="1268546" y="57248"/>
                    <a:pt x="1267296" y="59674"/>
                    <a:pt x="1264807" y="61754"/>
                  </a:cubicBezTo>
                  <a:cubicBezTo>
                    <a:pt x="1262351" y="63801"/>
                    <a:pt x="1258689" y="64824"/>
                    <a:pt x="1253812" y="64824"/>
                  </a:cubicBezTo>
                  <a:cubicBezTo>
                    <a:pt x="1249207" y="64824"/>
                    <a:pt x="1245546" y="63669"/>
                    <a:pt x="1242817" y="61350"/>
                  </a:cubicBezTo>
                  <a:cubicBezTo>
                    <a:pt x="1240123" y="59031"/>
                    <a:pt x="1238332" y="55398"/>
                    <a:pt x="1237445" y="50453"/>
                  </a:cubicBezTo>
                  <a:lnTo>
                    <a:pt x="1222711" y="51876"/>
                  </a:lnTo>
                  <a:cubicBezTo>
                    <a:pt x="1223701" y="60266"/>
                    <a:pt x="1226727" y="66661"/>
                    <a:pt x="1231809" y="71061"/>
                  </a:cubicBezTo>
                  <a:cubicBezTo>
                    <a:pt x="1236891" y="75426"/>
                    <a:pt x="1244177" y="77619"/>
                    <a:pt x="1253659" y="77619"/>
                  </a:cubicBezTo>
                  <a:cubicBezTo>
                    <a:pt x="1260173" y="77619"/>
                    <a:pt x="1265617" y="76705"/>
                    <a:pt x="1269983" y="74898"/>
                  </a:cubicBezTo>
                  <a:cubicBezTo>
                    <a:pt x="1274349" y="73056"/>
                    <a:pt x="1277725" y="70264"/>
                    <a:pt x="1280113" y="66512"/>
                  </a:cubicBezTo>
                  <a:cubicBezTo>
                    <a:pt x="1282500" y="62761"/>
                    <a:pt x="1283684" y="58741"/>
                    <a:pt x="1283684" y="54443"/>
                  </a:cubicBezTo>
                  <a:cubicBezTo>
                    <a:pt x="1283684" y="49702"/>
                    <a:pt x="1282683" y="45720"/>
                    <a:pt x="1280671" y="42514"/>
                  </a:cubicBezTo>
                  <a:cubicBezTo>
                    <a:pt x="1278693" y="39274"/>
                    <a:pt x="1275930" y="36737"/>
                    <a:pt x="1272383" y="34896"/>
                  </a:cubicBezTo>
                  <a:cubicBezTo>
                    <a:pt x="1268870" y="33020"/>
                    <a:pt x="1263425" y="31207"/>
                    <a:pt x="1256058" y="29468"/>
                  </a:cubicBezTo>
                  <a:cubicBezTo>
                    <a:pt x="1248691" y="27729"/>
                    <a:pt x="1244058" y="26062"/>
                    <a:pt x="1242147" y="24459"/>
                  </a:cubicBezTo>
                  <a:cubicBezTo>
                    <a:pt x="1240647" y="23197"/>
                    <a:pt x="1239901" y="21684"/>
                    <a:pt x="1239901" y="19910"/>
                  </a:cubicBezTo>
                  <a:cubicBezTo>
                    <a:pt x="1239901" y="17966"/>
                    <a:pt x="1240698" y="16410"/>
                    <a:pt x="1242301" y="15250"/>
                  </a:cubicBezTo>
                  <a:cubicBezTo>
                    <a:pt x="1244791" y="13443"/>
                    <a:pt x="1248240" y="12543"/>
                    <a:pt x="1252640" y="12543"/>
                  </a:cubicBezTo>
                  <a:cubicBezTo>
                    <a:pt x="1256903" y="12543"/>
                    <a:pt x="1260083" y="13391"/>
                    <a:pt x="1262197" y="15097"/>
                  </a:cubicBezTo>
                  <a:cubicBezTo>
                    <a:pt x="1264346" y="16768"/>
                    <a:pt x="1265749" y="19531"/>
                    <a:pt x="1266397" y="23385"/>
                  </a:cubicBezTo>
                  <a:lnTo>
                    <a:pt x="1281536" y="22715"/>
                  </a:lnTo>
                  <a:cubicBezTo>
                    <a:pt x="1281297" y="15825"/>
                    <a:pt x="1278790" y="10322"/>
                    <a:pt x="1274015" y="6195"/>
                  </a:cubicBezTo>
                  <a:cubicBezTo>
                    <a:pt x="1269275" y="2068"/>
                    <a:pt x="1262207" y="0"/>
                    <a:pt x="1252793" y="0"/>
                  </a:cubicBezTo>
                  <a:close/>
                  <a:moveTo>
                    <a:pt x="1406593" y="0"/>
                  </a:moveTo>
                  <a:cubicBezTo>
                    <a:pt x="1400829" y="0"/>
                    <a:pt x="1395910" y="870"/>
                    <a:pt x="1391817" y="2609"/>
                  </a:cubicBezTo>
                  <a:cubicBezTo>
                    <a:pt x="1387759" y="4349"/>
                    <a:pt x="1384638" y="6899"/>
                    <a:pt x="1382455" y="10241"/>
                  </a:cubicBezTo>
                  <a:cubicBezTo>
                    <a:pt x="1380306" y="13550"/>
                    <a:pt x="1379232" y="17109"/>
                    <a:pt x="1379232" y="20929"/>
                  </a:cubicBezTo>
                  <a:cubicBezTo>
                    <a:pt x="1379232" y="26863"/>
                    <a:pt x="1381534" y="31899"/>
                    <a:pt x="1386139" y="36026"/>
                  </a:cubicBezTo>
                  <a:cubicBezTo>
                    <a:pt x="1389413" y="38959"/>
                    <a:pt x="1395099" y="41422"/>
                    <a:pt x="1403217" y="43435"/>
                  </a:cubicBezTo>
                  <a:cubicBezTo>
                    <a:pt x="1409526" y="45003"/>
                    <a:pt x="1413568" y="46100"/>
                    <a:pt x="1415342" y="46713"/>
                  </a:cubicBezTo>
                  <a:cubicBezTo>
                    <a:pt x="1417934" y="47634"/>
                    <a:pt x="1419746" y="48730"/>
                    <a:pt x="1420769" y="49992"/>
                  </a:cubicBezTo>
                  <a:cubicBezTo>
                    <a:pt x="1421826" y="51220"/>
                    <a:pt x="1422360" y="52712"/>
                    <a:pt x="1422360" y="54485"/>
                  </a:cubicBezTo>
                  <a:cubicBezTo>
                    <a:pt x="1422360" y="57248"/>
                    <a:pt x="1421110" y="59674"/>
                    <a:pt x="1418620" y="61754"/>
                  </a:cubicBezTo>
                  <a:cubicBezTo>
                    <a:pt x="1416165" y="63801"/>
                    <a:pt x="1412503" y="64824"/>
                    <a:pt x="1407626" y="64824"/>
                  </a:cubicBezTo>
                  <a:cubicBezTo>
                    <a:pt x="1403021" y="64824"/>
                    <a:pt x="1399346" y="63669"/>
                    <a:pt x="1396617" y="61350"/>
                  </a:cubicBezTo>
                  <a:cubicBezTo>
                    <a:pt x="1393923" y="59031"/>
                    <a:pt x="1392132" y="55398"/>
                    <a:pt x="1391245" y="50453"/>
                  </a:cubicBezTo>
                  <a:lnTo>
                    <a:pt x="1376511" y="51876"/>
                  </a:lnTo>
                  <a:cubicBezTo>
                    <a:pt x="1377501" y="60266"/>
                    <a:pt x="1380541" y="66661"/>
                    <a:pt x="1385622" y="71061"/>
                  </a:cubicBezTo>
                  <a:cubicBezTo>
                    <a:pt x="1390704" y="75426"/>
                    <a:pt x="1397991" y="77619"/>
                    <a:pt x="1407472" y="77619"/>
                  </a:cubicBezTo>
                  <a:cubicBezTo>
                    <a:pt x="1413987" y="77619"/>
                    <a:pt x="1419417" y="76705"/>
                    <a:pt x="1423783" y="74898"/>
                  </a:cubicBezTo>
                  <a:cubicBezTo>
                    <a:pt x="1428149" y="73056"/>
                    <a:pt x="1431525" y="70264"/>
                    <a:pt x="1433913" y="66512"/>
                  </a:cubicBezTo>
                  <a:cubicBezTo>
                    <a:pt x="1436300" y="62761"/>
                    <a:pt x="1437498" y="58741"/>
                    <a:pt x="1437498" y="54443"/>
                  </a:cubicBezTo>
                  <a:cubicBezTo>
                    <a:pt x="1437498" y="49702"/>
                    <a:pt x="1436497" y="45720"/>
                    <a:pt x="1434485" y="42514"/>
                  </a:cubicBezTo>
                  <a:cubicBezTo>
                    <a:pt x="1432506" y="39274"/>
                    <a:pt x="1429744" y="36737"/>
                    <a:pt x="1426197" y="34896"/>
                  </a:cubicBezTo>
                  <a:cubicBezTo>
                    <a:pt x="1422684" y="33020"/>
                    <a:pt x="1417239" y="31207"/>
                    <a:pt x="1409872" y="29468"/>
                  </a:cubicBezTo>
                  <a:cubicBezTo>
                    <a:pt x="1402505" y="27729"/>
                    <a:pt x="1397871" y="26062"/>
                    <a:pt x="1395961" y="24459"/>
                  </a:cubicBezTo>
                  <a:cubicBezTo>
                    <a:pt x="1394461" y="23197"/>
                    <a:pt x="1393701" y="21684"/>
                    <a:pt x="1393701" y="19910"/>
                  </a:cubicBezTo>
                  <a:cubicBezTo>
                    <a:pt x="1393701" y="17966"/>
                    <a:pt x="1394512" y="16410"/>
                    <a:pt x="1396115" y="15250"/>
                  </a:cubicBezTo>
                  <a:cubicBezTo>
                    <a:pt x="1398605" y="13443"/>
                    <a:pt x="1402040" y="12543"/>
                    <a:pt x="1406440" y="12543"/>
                  </a:cubicBezTo>
                  <a:cubicBezTo>
                    <a:pt x="1410703" y="12543"/>
                    <a:pt x="1413897" y="13391"/>
                    <a:pt x="1416011" y="15097"/>
                  </a:cubicBezTo>
                  <a:cubicBezTo>
                    <a:pt x="1418160" y="16768"/>
                    <a:pt x="1419563" y="19531"/>
                    <a:pt x="1420211" y="23385"/>
                  </a:cubicBezTo>
                  <a:lnTo>
                    <a:pt x="1435350" y="22715"/>
                  </a:lnTo>
                  <a:cubicBezTo>
                    <a:pt x="1435111" y="15825"/>
                    <a:pt x="1432604" y="10322"/>
                    <a:pt x="1427829" y="6195"/>
                  </a:cubicBezTo>
                  <a:cubicBezTo>
                    <a:pt x="1423088" y="2068"/>
                    <a:pt x="1416007" y="0"/>
                    <a:pt x="1406593" y="0"/>
                  </a:cubicBezTo>
                  <a:close/>
                  <a:moveTo>
                    <a:pt x="0" y="1284"/>
                  </a:moveTo>
                  <a:lnTo>
                    <a:pt x="0" y="76279"/>
                  </a:lnTo>
                  <a:lnTo>
                    <a:pt x="15139" y="76279"/>
                  </a:lnTo>
                  <a:lnTo>
                    <a:pt x="15139" y="43490"/>
                  </a:lnTo>
                  <a:lnTo>
                    <a:pt x="44816" y="43490"/>
                  </a:lnTo>
                  <a:lnTo>
                    <a:pt x="44816" y="76279"/>
                  </a:lnTo>
                  <a:lnTo>
                    <a:pt x="59954" y="76279"/>
                  </a:lnTo>
                  <a:lnTo>
                    <a:pt x="59954" y="1284"/>
                  </a:lnTo>
                  <a:lnTo>
                    <a:pt x="44816" y="1284"/>
                  </a:lnTo>
                  <a:lnTo>
                    <a:pt x="44816" y="30807"/>
                  </a:lnTo>
                  <a:lnTo>
                    <a:pt x="15139" y="30807"/>
                  </a:lnTo>
                  <a:lnTo>
                    <a:pt x="15139" y="1284"/>
                  </a:lnTo>
                  <a:close/>
                  <a:moveTo>
                    <a:pt x="101268" y="1284"/>
                  </a:moveTo>
                  <a:lnTo>
                    <a:pt x="72051" y="76279"/>
                  </a:lnTo>
                  <a:lnTo>
                    <a:pt x="88125" y="76279"/>
                  </a:lnTo>
                  <a:lnTo>
                    <a:pt x="94306" y="59243"/>
                  </a:lnTo>
                  <a:lnTo>
                    <a:pt x="124290" y="59243"/>
                  </a:lnTo>
                  <a:lnTo>
                    <a:pt x="130834" y="76279"/>
                  </a:lnTo>
                  <a:lnTo>
                    <a:pt x="147312" y="76279"/>
                  </a:lnTo>
                  <a:lnTo>
                    <a:pt x="117286" y="1284"/>
                  </a:lnTo>
                  <a:close/>
                  <a:moveTo>
                    <a:pt x="159465" y="1284"/>
                  </a:moveTo>
                  <a:lnTo>
                    <a:pt x="159465" y="76279"/>
                  </a:lnTo>
                  <a:lnTo>
                    <a:pt x="174603" y="76279"/>
                  </a:lnTo>
                  <a:lnTo>
                    <a:pt x="174603" y="44969"/>
                  </a:lnTo>
                  <a:lnTo>
                    <a:pt x="177673" y="44969"/>
                  </a:lnTo>
                  <a:cubicBezTo>
                    <a:pt x="181152" y="44969"/>
                    <a:pt x="183702" y="45269"/>
                    <a:pt x="185305" y="45848"/>
                  </a:cubicBezTo>
                  <a:cubicBezTo>
                    <a:pt x="186908" y="46394"/>
                    <a:pt x="188421" y="47425"/>
                    <a:pt x="189854" y="48960"/>
                  </a:cubicBezTo>
                  <a:cubicBezTo>
                    <a:pt x="191286" y="50460"/>
                    <a:pt x="193946" y="54136"/>
                    <a:pt x="197834" y="59968"/>
                  </a:cubicBezTo>
                  <a:lnTo>
                    <a:pt x="208787" y="76279"/>
                  </a:lnTo>
                  <a:lnTo>
                    <a:pt x="226898" y="76279"/>
                  </a:lnTo>
                  <a:lnTo>
                    <a:pt x="217731" y="61657"/>
                  </a:lnTo>
                  <a:cubicBezTo>
                    <a:pt x="214116" y="55824"/>
                    <a:pt x="211243" y="51761"/>
                    <a:pt x="209094" y="49476"/>
                  </a:cubicBezTo>
                  <a:cubicBezTo>
                    <a:pt x="206980" y="47191"/>
                    <a:pt x="204276" y="45093"/>
                    <a:pt x="201002" y="43183"/>
                  </a:cubicBezTo>
                  <a:cubicBezTo>
                    <a:pt x="207584" y="42228"/>
                    <a:pt x="212539" y="39926"/>
                    <a:pt x="215847" y="36277"/>
                  </a:cubicBezTo>
                  <a:cubicBezTo>
                    <a:pt x="219156" y="32593"/>
                    <a:pt x="220800" y="27938"/>
                    <a:pt x="220800" y="22310"/>
                  </a:cubicBezTo>
                  <a:cubicBezTo>
                    <a:pt x="220800" y="17876"/>
                    <a:pt x="219718" y="13937"/>
                    <a:pt x="217536" y="10492"/>
                  </a:cubicBezTo>
                  <a:cubicBezTo>
                    <a:pt x="215353" y="7048"/>
                    <a:pt x="212437" y="4665"/>
                    <a:pt x="208787" y="3335"/>
                  </a:cubicBezTo>
                  <a:cubicBezTo>
                    <a:pt x="205172" y="1970"/>
                    <a:pt x="199348" y="1284"/>
                    <a:pt x="191333" y="1284"/>
                  </a:cubicBezTo>
                  <a:close/>
                  <a:moveTo>
                    <a:pt x="266202" y="1284"/>
                  </a:moveTo>
                  <a:lnTo>
                    <a:pt x="266202" y="49727"/>
                  </a:lnTo>
                  <a:cubicBezTo>
                    <a:pt x="266202" y="55798"/>
                    <a:pt x="265508" y="59810"/>
                    <a:pt x="264109" y="61754"/>
                  </a:cubicBezTo>
                  <a:cubicBezTo>
                    <a:pt x="262711" y="63664"/>
                    <a:pt x="260328" y="64615"/>
                    <a:pt x="256952" y="64615"/>
                  </a:cubicBezTo>
                  <a:cubicBezTo>
                    <a:pt x="253609" y="64615"/>
                    <a:pt x="251110" y="63277"/>
                    <a:pt x="249473" y="60582"/>
                  </a:cubicBezTo>
                  <a:cubicBezTo>
                    <a:pt x="248382" y="58809"/>
                    <a:pt x="247760" y="55769"/>
                    <a:pt x="247590" y="51471"/>
                  </a:cubicBezTo>
                  <a:lnTo>
                    <a:pt x="233316" y="53104"/>
                  </a:lnTo>
                  <a:cubicBezTo>
                    <a:pt x="233350" y="61119"/>
                    <a:pt x="235353" y="67207"/>
                    <a:pt x="239344" y="71368"/>
                  </a:cubicBezTo>
                  <a:cubicBezTo>
                    <a:pt x="243334" y="75495"/>
                    <a:pt x="249034" y="77563"/>
                    <a:pt x="256436" y="77563"/>
                  </a:cubicBezTo>
                  <a:cubicBezTo>
                    <a:pt x="262745" y="77563"/>
                    <a:pt x="267832" y="76254"/>
                    <a:pt x="271686" y="73628"/>
                  </a:cubicBezTo>
                  <a:cubicBezTo>
                    <a:pt x="275540" y="70968"/>
                    <a:pt x="278200" y="67445"/>
                    <a:pt x="279667" y="63080"/>
                  </a:cubicBezTo>
                  <a:cubicBezTo>
                    <a:pt x="280758" y="59737"/>
                    <a:pt x="281299" y="54972"/>
                    <a:pt x="281299" y="48764"/>
                  </a:cubicBezTo>
                  <a:lnTo>
                    <a:pt x="281299" y="1284"/>
                  </a:lnTo>
                  <a:close/>
                  <a:moveTo>
                    <a:pt x="301391" y="1284"/>
                  </a:moveTo>
                  <a:lnTo>
                    <a:pt x="301391" y="41286"/>
                  </a:lnTo>
                  <a:cubicBezTo>
                    <a:pt x="301391" y="49676"/>
                    <a:pt x="301881" y="56020"/>
                    <a:pt x="302870" y="60317"/>
                  </a:cubicBezTo>
                  <a:cubicBezTo>
                    <a:pt x="303552" y="63216"/>
                    <a:pt x="304963" y="66001"/>
                    <a:pt x="307112" y="68661"/>
                  </a:cubicBezTo>
                  <a:cubicBezTo>
                    <a:pt x="309260" y="71287"/>
                    <a:pt x="312176" y="73436"/>
                    <a:pt x="315860" y="75107"/>
                  </a:cubicBezTo>
                  <a:cubicBezTo>
                    <a:pt x="319577" y="76744"/>
                    <a:pt x="325022" y="77563"/>
                    <a:pt x="332184" y="77563"/>
                  </a:cubicBezTo>
                  <a:cubicBezTo>
                    <a:pt x="338119" y="77563"/>
                    <a:pt x="342928" y="76817"/>
                    <a:pt x="346611" y="75316"/>
                  </a:cubicBezTo>
                  <a:cubicBezTo>
                    <a:pt x="350295" y="73782"/>
                    <a:pt x="353233" y="71735"/>
                    <a:pt x="355416" y="69177"/>
                  </a:cubicBezTo>
                  <a:cubicBezTo>
                    <a:pt x="357632" y="66619"/>
                    <a:pt x="359145" y="63477"/>
                    <a:pt x="359964" y="59759"/>
                  </a:cubicBezTo>
                  <a:cubicBezTo>
                    <a:pt x="360783" y="56042"/>
                    <a:pt x="361192" y="49676"/>
                    <a:pt x="361192" y="40672"/>
                  </a:cubicBezTo>
                  <a:lnTo>
                    <a:pt x="361192" y="1284"/>
                  </a:lnTo>
                  <a:lnTo>
                    <a:pt x="346053" y="1284"/>
                  </a:lnTo>
                  <a:lnTo>
                    <a:pt x="346053" y="42779"/>
                  </a:lnTo>
                  <a:cubicBezTo>
                    <a:pt x="346053" y="48713"/>
                    <a:pt x="345827" y="52960"/>
                    <a:pt x="345384" y="55518"/>
                  </a:cubicBezTo>
                  <a:cubicBezTo>
                    <a:pt x="344940" y="58076"/>
                    <a:pt x="343632" y="60232"/>
                    <a:pt x="341449" y="62006"/>
                  </a:cubicBezTo>
                  <a:cubicBezTo>
                    <a:pt x="339266" y="63745"/>
                    <a:pt x="336021" y="64615"/>
                    <a:pt x="331724" y="64615"/>
                  </a:cubicBezTo>
                  <a:cubicBezTo>
                    <a:pt x="327495" y="64615"/>
                    <a:pt x="324148" y="63694"/>
                    <a:pt x="321692" y="61852"/>
                  </a:cubicBezTo>
                  <a:cubicBezTo>
                    <a:pt x="319270" y="59976"/>
                    <a:pt x="317736" y="57513"/>
                    <a:pt x="317088" y="54443"/>
                  </a:cubicBezTo>
                  <a:cubicBezTo>
                    <a:pt x="316713" y="52533"/>
                    <a:pt x="316530" y="48346"/>
                    <a:pt x="316530" y="41900"/>
                  </a:cubicBezTo>
                  <a:lnTo>
                    <a:pt x="316530" y="1284"/>
                  </a:lnTo>
                  <a:close/>
                  <a:moveTo>
                    <a:pt x="381019" y="1284"/>
                  </a:moveTo>
                  <a:lnTo>
                    <a:pt x="381019" y="76279"/>
                  </a:lnTo>
                  <a:lnTo>
                    <a:pt x="395083" y="76279"/>
                  </a:lnTo>
                  <a:lnTo>
                    <a:pt x="395083" y="17245"/>
                  </a:lnTo>
                  <a:lnTo>
                    <a:pt x="409914" y="76279"/>
                  </a:lnTo>
                  <a:lnTo>
                    <a:pt x="424495" y="76279"/>
                  </a:lnTo>
                  <a:lnTo>
                    <a:pt x="439382" y="17245"/>
                  </a:lnTo>
                  <a:lnTo>
                    <a:pt x="439382" y="76279"/>
                  </a:lnTo>
                  <a:lnTo>
                    <a:pt x="453461" y="76279"/>
                  </a:lnTo>
                  <a:lnTo>
                    <a:pt x="453461" y="1284"/>
                  </a:lnTo>
                  <a:lnTo>
                    <a:pt x="430746" y="1284"/>
                  </a:lnTo>
                  <a:lnTo>
                    <a:pt x="417281" y="52448"/>
                  </a:lnTo>
                  <a:lnTo>
                    <a:pt x="403678" y="1284"/>
                  </a:lnTo>
                  <a:close/>
                  <a:moveTo>
                    <a:pt x="494174" y="1284"/>
                  </a:moveTo>
                  <a:lnTo>
                    <a:pt x="464958" y="76279"/>
                  </a:lnTo>
                  <a:lnTo>
                    <a:pt x="481031" y="76279"/>
                  </a:lnTo>
                  <a:lnTo>
                    <a:pt x="487212" y="59243"/>
                  </a:lnTo>
                  <a:lnTo>
                    <a:pt x="517196" y="59243"/>
                  </a:lnTo>
                  <a:lnTo>
                    <a:pt x="523740" y="76279"/>
                  </a:lnTo>
                  <a:lnTo>
                    <a:pt x="540218" y="76279"/>
                  </a:lnTo>
                  <a:lnTo>
                    <a:pt x="510192" y="1284"/>
                  </a:lnTo>
                  <a:close/>
                  <a:moveTo>
                    <a:pt x="573914" y="1284"/>
                  </a:moveTo>
                  <a:lnTo>
                    <a:pt x="544697" y="76279"/>
                  </a:lnTo>
                  <a:lnTo>
                    <a:pt x="560757" y="76279"/>
                  </a:lnTo>
                  <a:lnTo>
                    <a:pt x="566951" y="59243"/>
                  </a:lnTo>
                  <a:lnTo>
                    <a:pt x="596936" y="59243"/>
                  </a:lnTo>
                  <a:lnTo>
                    <a:pt x="603479" y="76279"/>
                  </a:lnTo>
                  <a:lnTo>
                    <a:pt x="619958" y="76279"/>
                  </a:lnTo>
                  <a:lnTo>
                    <a:pt x="589918" y="1284"/>
                  </a:lnTo>
                  <a:close/>
                  <a:moveTo>
                    <a:pt x="747094" y="1284"/>
                  </a:moveTo>
                  <a:lnTo>
                    <a:pt x="747094" y="76279"/>
                  </a:lnTo>
                  <a:lnTo>
                    <a:pt x="761172" y="76279"/>
                  </a:lnTo>
                  <a:lnTo>
                    <a:pt x="761172" y="17245"/>
                  </a:lnTo>
                  <a:lnTo>
                    <a:pt x="776004" y="76279"/>
                  </a:lnTo>
                  <a:lnTo>
                    <a:pt x="790584" y="76279"/>
                  </a:lnTo>
                  <a:lnTo>
                    <a:pt x="805472" y="17245"/>
                  </a:lnTo>
                  <a:lnTo>
                    <a:pt x="805472" y="76279"/>
                  </a:lnTo>
                  <a:lnTo>
                    <a:pt x="819536" y="76279"/>
                  </a:lnTo>
                  <a:lnTo>
                    <a:pt x="819536" y="1284"/>
                  </a:lnTo>
                  <a:lnTo>
                    <a:pt x="796821" y="1284"/>
                  </a:lnTo>
                  <a:lnTo>
                    <a:pt x="783371" y="52448"/>
                  </a:lnTo>
                  <a:lnTo>
                    <a:pt x="769767" y="1284"/>
                  </a:lnTo>
                  <a:close/>
                  <a:moveTo>
                    <a:pt x="860264" y="1284"/>
                  </a:moveTo>
                  <a:lnTo>
                    <a:pt x="831047" y="76279"/>
                  </a:lnTo>
                  <a:lnTo>
                    <a:pt x="847106" y="76279"/>
                  </a:lnTo>
                  <a:lnTo>
                    <a:pt x="853301" y="59243"/>
                  </a:lnTo>
                  <a:lnTo>
                    <a:pt x="883286" y="59243"/>
                  </a:lnTo>
                  <a:lnTo>
                    <a:pt x="889829" y="76279"/>
                  </a:lnTo>
                  <a:lnTo>
                    <a:pt x="906307" y="76279"/>
                  </a:lnTo>
                  <a:lnTo>
                    <a:pt x="876267" y="1284"/>
                  </a:lnTo>
                  <a:close/>
                  <a:moveTo>
                    <a:pt x="903084" y="1284"/>
                  </a:moveTo>
                  <a:lnTo>
                    <a:pt x="929888" y="76279"/>
                  </a:lnTo>
                  <a:lnTo>
                    <a:pt x="946059" y="76279"/>
                  </a:lnTo>
                  <a:lnTo>
                    <a:pt x="972917" y="1284"/>
                  </a:lnTo>
                  <a:lnTo>
                    <a:pt x="956844" y="1284"/>
                  </a:lnTo>
                  <a:lnTo>
                    <a:pt x="938482" y="56787"/>
                  </a:lnTo>
                  <a:lnTo>
                    <a:pt x="919507" y="1284"/>
                  </a:lnTo>
                  <a:close/>
                  <a:moveTo>
                    <a:pt x="998660" y="1284"/>
                  </a:moveTo>
                  <a:lnTo>
                    <a:pt x="969457" y="76279"/>
                  </a:lnTo>
                  <a:lnTo>
                    <a:pt x="985517" y="76279"/>
                  </a:lnTo>
                  <a:lnTo>
                    <a:pt x="991712" y="59243"/>
                  </a:lnTo>
                  <a:lnTo>
                    <a:pt x="1021682" y="59243"/>
                  </a:lnTo>
                  <a:lnTo>
                    <a:pt x="1028240" y="76279"/>
                  </a:lnTo>
                  <a:lnTo>
                    <a:pt x="1044704" y="76279"/>
                  </a:lnTo>
                  <a:lnTo>
                    <a:pt x="1014678" y="1284"/>
                  </a:lnTo>
                  <a:close/>
                  <a:moveTo>
                    <a:pt x="1124555" y="1284"/>
                  </a:moveTo>
                  <a:lnTo>
                    <a:pt x="1124555" y="76279"/>
                  </a:lnTo>
                  <a:lnTo>
                    <a:pt x="1139707" y="76279"/>
                  </a:lnTo>
                  <a:lnTo>
                    <a:pt x="1139707" y="1284"/>
                  </a:lnTo>
                  <a:close/>
                  <a:moveTo>
                    <a:pt x="1152962" y="1284"/>
                  </a:moveTo>
                  <a:lnTo>
                    <a:pt x="1152962" y="13967"/>
                  </a:lnTo>
                  <a:lnTo>
                    <a:pt x="1175217" y="13967"/>
                  </a:lnTo>
                  <a:lnTo>
                    <a:pt x="1175217" y="76279"/>
                  </a:lnTo>
                  <a:lnTo>
                    <a:pt x="1190369" y="76279"/>
                  </a:lnTo>
                  <a:lnTo>
                    <a:pt x="1190369" y="13967"/>
                  </a:lnTo>
                  <a:lnTo>
                    <a:pt x="1212568" y="13967"/>
                  </a:lnTo>
                  <a:lnTo>
                    <a:pt x="1212568" y="1284"/>
                  </a:lnTo>
                  <a:close/>
                  <a:moveTo>
                    <a:pt x="1300525" y="1284"/>
                  </a:moveTo>
                  <a:lnTo>
                    <a:pt x="1300525" y="41286"/>
                  </a:lnTo>
                  <a:cubicBezTo>
                    <a:pt x="1300525" y="49676"/>
                    <a:pt x="1301015" y="56020"/>
                    <a:pt x="1302004" y="60317"/>
                  </a:cubicBezTo>
                  <a:cubicBezTo>
                    <a:pt x="1302686" y="63216"/>
                    <a:pt x="1304097" y="66001"/>
                    <a:pt x="1306246" y="68661"/>
                  </a:cubicBezTo>
                  <a:cubicBezTo>
                    <a:pt x="1308395" y="71287"/>
                    <a:pt x="1311311" y="73436"/>
                    <a:pt x="1314994" y="75107"/>
                  </a:cubicBezTo>
                  <a:cubicBezTo>
                    <a:pt x="1318712" y="76744"/>
                    <a:pt x="1324157" y="77563"/>
                    <a:pt x="1331319" y="77563"/>
                  </a:cubicBezTo>
                  <a:cubicBezTo>
                    <a:pt x="1337253" y="77563"/>
                    <a:pt x="1342062" y="76817"/>
                    <a:pt x="1345746" y="75316"/>
                  </a:cubicBezTo>
                  <a:cubicBezTo>
                    <a:pt x="1349429" y="73782"/>
                    <a:pt x="1352367" y="71735"/>
                    <a:pt x="1354550" y="69177"/>
                  </a:cubicBezTo>
                  <a:cubicBezTo>
                    <a:pt x="1356767" y="66619"/>
                    <a:pt x="1358280" y="63477"/>
                    <a:pt x="1359098" y="59759"/>
                  </a:cubicBezTo>
                  <a:cubicBezTo>
                    <a:pt x="1359917" y="56042"/>
                    <a:pt x="1360326" y="49676"/>
                    <a:pt x="1360326" y="40672"/>
                  </a:cubicBezTo>
                  <a:lnTo>
                    <a:pt x="1360326" y="1284"/>
                  </a:lnTo>
                  <a:lnTo>
                    <a:pt x="1345188" y="1284"/>
                  </a:lnTo>
                  <a:lnTo>
                    <a:pt x="1345188" y="42779"/>
                  </a:lnTo>
                  <a:cubicBezTo>
                    <a:pt x="1345188" y="48713"/>
                    <a:pt x="1344961" y="52960"/>
                    <a:pt x="1344518" y="55518"/>
                  </a:cubicBezTo>
                  <a:cubicBezTo>
                    <a:pt x="1344075" y="58076"/>
                    <a:pt x="1342766" y="60232"/>
                    <a:pt x="1340583" y="62006"/>
                  </a:cubicBezTo>
                  <a:cubicBezTo>
                    <a:pt x="1338401" y="63745"/>
                    <a:pt x="1335156" y="64615"/>
                    <a:pt x="1330859" y="64615"/>
                  </a:cubicBezTo>
                  <a:cubicBezTo>
                    <a:pt x="1326629" y="64615"/>
                    <a:pt x="1323282" y="63694"/>
                    <a:pt x="1320827" y="61852"/>
                  </a:cubicBezTo>
                  <a:cubicBezTo>
                    <a:pt x="1318405" y="59976"/>
                    <a:pt x="1316870" y="57513"/>
                    <a:pt x="1316222" y="54443"/>
                  </a:cubicBezTo>
                  <a:cubicBezTo>
                    <a:pt x="1315847" y="52533"/>
                    <a:pt x="1315664" y="48346"/>
                    <a:pt x="1315664" y="41900"/>
                  </a:cubicBezTo>
                  <a:lnTo>
                    <a:pt x="1315664" y="1284"/>
                  </a:lnTo>
                  <a:close/>
                  <a:moveTo>
                    <a:pt x="1449065" y="1284"/>
                  </a:moveTo>
                  <a:lnTo>
                    <a:pt x="1449065" y="13967"/>
                  </a:lnTo>
                  <a:lnTo>
                    <a:pt x="1471320" y="13967"/>
                  </a:lnTo>
                  <a:lnTo>
                    <a:pt x="1471320" y="76279"/>
                  </a:lnTo>
                  <a:lnTo>
                    <a:pt x="1486458" y="76279"/>
                  </a:lnTo>
                  <a:lnTo>
                    <a:pt x="1486458" y="13967"/>
                  </a:lnTo>
                  <a:lnTo>
                    <a:pt x="1508657" y="13967"/>
                  </a:lnTo>
                  <a:lnTo>
                    <a:pt x="1508657" y="1284"/>
                  </a:lnTo>
                  <a:close/>
                  <a:moveTo>
                    <a:pt x="1522637" y="1284"/>
                  </a:moveTo>
                  <a:lnTo>
                    <a:pt x="1522637" y="76279"/>
                  </a:lnTo>
                  <a:lnTo>
                    <a:pt x="1579690" y="76279"/>
                  </a:lnTo>
                  <a:lnTo>
                    <a:pt x="1579690" y="63652"/>
                  </a:lnTo>
                  <a:lnTo>
                    <a:pt x="1537776" y="63652"/>
                  </a:lnTo>
                  <a:lnTo>
                    <a:pt x="1537776" y="43239"/>
                  </a:lnTo>
                  <a:lnTo>
                    <a:pt x="1575434" y="43239"/>
                  </a:lnTo>
                  <a:lnTo>
                    <a:pt x="1575434" y="30598"/>
                  </a:lnTo>
                  <a:lnTo>
                    <a:pt x="1537776" y="30598"/>
                  </a:lnTo>
                  <a:lnTo>
                    <a:pt x="1537776" y="13967"/>
                  </a:lnTo>
                  <a:lnTo>
                    <a:pt x="1578253" y="13967"/>
                  </a:lnTo>
                  <a:lnTo>
                    <a:pt x="1578253" y="1284"/>
                  </a:lnTo>
                  <a:close/>
                  <a:moveTo>
                    <a:pt x="1697785" y="1284"/>
                  </a:moveTo>
                  <a:lnTo>
                    <a:pt x="1697785" y="76279"/>
                  </a:lnTo>
                  <a:lnTo>
                    <a:pt x="1712924" y="76279"/>
                  </a:lnTo>
                  <a:lnTo>
                    <a:pt x="1712924" y="1284"/>
                  </a:lnTo>
                  <a:close/>
                  <a:moveTo>
                    <a:pt x="1731104" y="1284"/>
                  </a:moveTo>
                  <a:lnTo>
                    <a:pt x="1731104" y="76279"/>
                  </a:lnTo>
                  <a:lnTo>
                    <a:pt x="1746242" y="76279"/>
                  </a:lnTo>
                  <a:lnTo>
                    <a:pt x="1746242" y="1284"/>
                  </a:lnTo>
                  <a:close/>
                  <a:moveTo>
                    <a:pt x="1759400" y="1284"/>
                  </a:moveTo>
                  <a:lnTo>
                    <a:pt x="1759400" y="13967"/>
                  </a:lnTo>
                  <a:lnTo>
                    <a:pt x="1781654" y="13967"/>
                  </a:lnTo>
                  <a:lnTo>
                    <a:pt x="1781654" y="76279"/>
                  </a:lnTo>
                  <a:lnTo>
                    <a:pt x="1796807" y="76279"/>
                  </a:lnTo>
                  <a:lnTo>
                    <a:pt x="1796807" y="13967"/>
                  </a:lnTo>
                  <a:lnTo>
                    <a:pt x="1819005" y="13967"/>
                  </a:lnTo>
                  <a:lnTo>
                    <a:pt x="1819005" y="1284"/>
                  </a:lnTo>
                  <a:close/>
                  <a:moveTo>
                    <a:pt x="1057219" y="1898"/>
                  </a:moveTo>
                  <a:lnTo>
                    <a:pt x="1057219" y="76279"/>
                  </a:lnTo>
                  <a:lnTo>
                    <a:pt x="1110016" y="76279"/>
                  </a:lnTo>
                  <a:lnTo>
                    <a:pt x="1110016" y="63652"/>
                  </a:lnTo>
                  <a:lnTo>
                    <a:pt x="1072358" y="63652"/>
                  </a:lnTo>
                  <a:lnTo>
                    <a:pt x="1072358" y="1898"/>
                  </a:lnTo>
                  <a:close/>
                  <a:moveTo>
                    <a:pt x="1630449" y="1898"/>
                  </a:moveTo>
                  <a:lnTo>
                    <a:pt x="1630449" y="76279"/>
                  </a:lnTo>
                  <a:lnTo>
                    <a:pt x="1683246" y="76279"/>
                  </a:lnTo>
                  <a:lnTo>
                    <a:pt x="1683246" y="63652"/>
                  </a:lnTo>
                  <a:lnTo>
                    <a:pt x="1645588" y="63652"/>
                  </a:lnTo>
                  <a:lnTo>
                    <a:pt x="1645588" y="1898"/>
                  </a:lnTo>
                  <a:close/>
                  <a:moveTo>
                    <a:pt x="694953" y="12948"/>
                  </a:moveTo>
                  <a:cubicBezTo>
                    <a:pt x="701194" y="12948"/>
                    <a:pt x="706186" y="15067"/>
                    <a:pt x="709938" y="19296"/>
                  </a:cubicBezTo>
                  <a:cubicBezTo>
                    <a:pt x="713724" y="23526"/>
                    <a:pt x="715617" y="29928"/>
                    <a:pt x="715617" y="38523"/>
                  </a:cubicBezTo>
                  <a:cubicBezTo>
                    <a:pt x="715617" y="47220"/>
                    <a:pt x="713673" y="53761"/>
                    <a:pt x="709785" y="58127"/>
                  </a:cubicBezTo>
                  <a:cubicBezTo>
                    <a:pt x="705931" y="62458"/>
                    <a:pt x="700990" y="64615"/>
                    <a:pt x="694953" y="64615"/>
                  </a:cubicBezTo>
                  <a:cubicBezTo>
                    <a:pt x="688916" y="64615"/>
                    <a:pt x="683932" y="62436"/>
                    <a:pt x="680010" y="58071"/>
                  </a:cubicBezTo>
                  <a:cubicBezTo>
                    <a:pt x="676088" y="53671"/>
                    <a:pt x="674136" y="47225"/>
                    <a:pt x="674136" y="38733"/>
                  </a:cubicBezTo>
                  <a:cubicBezTo>
                    <a:pt x="674136" y="30104"/>
                    <a:pt x="676036" y="23657"/>
                    <a:pt x="679856" y="19394"/>
                  </a:cubicBezTo>
                  <a:cubicBezTo>
                    <a:pt x="683676" y="15097"/>
                    <a:pt x="688711" y="12948"/>
                    <a:pt x="694953" y="12948"/>
                  </a:cubicBezTo>
                  <a:close/>
                  <a:moveTo>
                    <a:pt x="174603" y="13967"/>
                  </a:moveTo>
                  <a:lnTo>
                    <a:pt x="186421" y="13967"/>
                  </a:lnTo>
                  <a:cubicBezTo>
                    <a:pt x="192560" y="13967"/>
                    <a:pt x="196244" y="14061"/>
                    <a:pt x="197472" y="14232"/>
                  </a:cubicBezTo>
                  <a:cubicBezTo>
                    <a:pt x="199927" y="14641"/>
                    <a:pt x="201820" y="15621"/>
                    <a:pt x="203150" y="17190"/>
                  </a:cubicBezTo>
                  <a:cubicBezTo>
                    <a:pt x="204515" y="18724"/>
                    <a:pt x="205201" y="20763"/>
                    <a:pt x="205201" y="23287"/>
                  </a:cubicBezTo>
                  <a:cubicBezTo>
                    <a:pt x="205201" y="25538"/>
                    <a:pt x="204690" y="27409"/>
                    <a:pt x="203667" y="28910"/>
                  </a:cubicBezTo>
                  <a:cubicBezTo>
                    <a:pt x="202643" y="30411"/>
                    <a:pt x="201233" y="31463"/>
                    <a:pt x="199425" y="32077"/>
                  </a:cubicBezTo>
                  <a:cubicBezTo>
                    <a:pt x="197617" y="32691"/>
                    <a:pt x="193072" y="32998"/>
                    <a:pt x="185807" y="32998"/>
                  </a:cubicBezTo>
                  <a:lnTo>
                    <a:pt x="174603" y="32998"/>
                  </a:lnTo>
                  <a:close/>
                  <a:moveTo>
                    <a:pt x="109096" y="18780"/>
                  </a:moveTo>
                  <a:lnTo>
                    <a:pt x="119435" y="46616"/>
                  </a:lnTo>
                  <a:lnTo>
                    <a:pt x="98966" y="46616"/>
                  </a:lnTo>
                  <a:close/>
                  <a:moveTo>
                    <a:pt x="502002" y="18780"/>
                  </a:moveTo>
                  <a:lnTo>
                    <a:pt x="512341" y="46616"/>
                  </a:lnTo>
                  <a:lnTo>
                    <a:pt x="491872" y="46616"/>
                  </a:lnTo>
                  <a:close/>
                  <a:moveTo>
                    <a:pt x="581741" y="18780"/>
                  </a:moveTo>
                  <a:lnTo>
                    <a:pt x="592066" y="46616"/>
                  </a:lnTo>
                  <a:lnTo>
                    <a:pt x="571612" y="46616"/>
                  </a:lnTo>
                  <a:close/>
                  <a:moveTo>
                    <a:pt x="868091" y="18780"/>
                  </a:moveTo>
                  <a:lnTo>
                    <a:pt x="878416" y="46616"/>
                  </a:lnTo>
                  <a:lnTo>
                    <a:pt x="857962" y="46616"/>
                  </a:lnTo>
                  <a:close/>
                  <a:moveTo>
                    <a:pt x="1006487" y="18780"/>
                  </a:moveTo>
                  <a:lnTo>
                    <a:pt x="1016826" y="46616"/>
                  </a:lnTo>
                  <a:lnTo>
                    <a:pt x="996358" y="4661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A76EA0F-263E-D736-5FA9-C2F8259E4AD0}"/>
                </a:ext>
              </a:extLst>
            </p:cNvPr>
            <p:cNvSpPr/>
            <p:nvPr userDrawn="1"/>
          </p:nvSpPr>
          <p:spPr>
            <a:xfrm>
              <a:off x="3737962" y="4773288"/>
              <a:ext cx="673493" cy="206401"/>
            </a:xfrm>
            <a:custGeom>
              <a:avLst/>
              <a:gdLst>
                <a:gd name="connsiteX0" fmla="*/ 365852 w 673493"/>
                <a:gd name="connsiteY0" fmla="*/ 0 h 206401"/>
                <a:gd name="connsiteX1" fmla="*/ 275704 w 673493"/>
                <a:gd name="connsiteY1" fmla="*/ 27236 h 206401"/>
                <a:gd name="connsiteX2" fmla="*/ 243404 w 673493"/>
                <a:gd name="connsiteY2" fmla="*/ 103305 h 206401"/>
                <a:gd name="connsiteX3" fmla="*/ 259742 w 673493"/>
                <a:gd name="connsiteY3" fmla="*/ 161599 h 206401"/>
                <a:gd name="connsiteX4" fmla="*/ 302354 w 673493"/>
                <a:gd name="connsiteY4" fmla="*/ 195658 h 206401"/>
                <a:gd name="connsiteX5" fmla="*/ 368754 w 673493"/>
                <a:gd name="connsiteY5" fmla="*/ 206401 h 206401"/>
                <a:gd name="connsiteX6" fmla="*/ 434653 w 673493"/>
                <a:gd name="connsiteY6" fmla="*/ 193956 h 206401"/>
                <a:gd name="connsiteX7" fmla="*/ 475073 w 673493"/>
                <a:gd name="connsiteY7" fmla="*/ 159102 h 206401"/>
                <a:gd name="connsiteX8" fmla="*/ 489082 w 673493"/>
                <a:gd name="connsiteY8" fmla="*/ 101701 h 206401"/>
                <a:gd name="connsiteX9" fmla="*/ 457047 w 673493"/>
                <a:gd name="connsiteY9" fmla="*/ 26803 h 206401"/>
                <a:gd name="connsiteX10" fmla="*/ 365852 w 673493"/>
                <a:gd name="connsiteY10" fmla="*/ 0 h 206401"/>
                <a:gd name="connsiteX11" fmla="*/ 0 w 673493"/>
                <a:gd name="connsiteY11" fmla="*/ 558 h 206401"/>
                <a:gd name="connsiteX12" fmla="*/ 0 w 673493"/>
                <a:gd name="connsiteY12" fmla="*/ 206220 h 206401"/>
                <a:gd name="connsiteX13" fmla="*/ 69986 w 673493"/>
                <a:gd name="connsiteY13" fmla="*/ 206220 h 206401"/>
                <a:gd name="connsiteX14" fmla="*/ 70279 w 673493"/>
                <a:gd name="connsiteY14" fmla="*/ 130373 h 206401"/>
                <a:gd name="connsiteX15" fmla="*/ 158962 w 673493"/>
                <a:gd name="connsiteY15" fmla="*/ 130373 h 206401"/>
                <a:gd name="connsiteX16" fmla="*/ 159507 w 673493"/>
                <a:gd name="connsiteY16" fmla="*/ 206220 h 206401"/>
                <a:gd name="connsiteX17" fmla="*/ 229981 w 673493"/>
                <a:gd name="connsiteY17" fmla="*/ 206220 h 206401"/>
                <a:gd name="connsiteX18" fmla="*/ 229981 w 673493"/>
                <a:gd name="connsiteY18" fmla="*/ 558 h 206401"/>
                <a:gd name="connsiteX19" fmla="*/ 158962 w 673493"/>
                <a:gd name="connsiteY19" fmla="*/ 558 h 206401"/>
                <a:gd name="connsiteX20" fmla="*/ 158669 w 673493"/>
                <a:gd name="connsiteY20" fmla="*/ 76237 h 206401"/>
                <a:gd name="connsiteX21" fmla="*/ 69986 w 673493"/>
                <a:gd name="connsiteY21" fmla="*/ 76237 h 206401"/>
                <a:gd name="connsiteX22" fmla="*/ 69986 w 673493"/>
                <a:gd name="connsiteY22" fmla="*/ 558 h 206401"/>
                <a:gd name="connsiteX23" fmla="*/ 500746 w 673493"/>
                <a:gd name="connsiteY23" fmla="*/ 558 h 206401"/>
                <a:gd name="connsiteX24" fmla="*/ 500746 w 673493"/>
                <a:gd name="connsiteY24" fmla="*/ 206220 h 206401"/>
                <a:gd name="connsiteX25" fmla="*/ 673494 w 673493"/>
                <a:gd name="connsiteY25" fmla="*/ 206220 h 206401"/>
                <a:gd name="connsiteX26" fmla="*/ 672015 w 673493"/>
                <a:gd name="connsiteY26" fmla="*/ 156311 h 206401"/>
                <a:gd name="connsiteX27" fmla="*/ 568235 w 673493"/>
                <a:gd name="connsiteY27" fmla="*/ 156311 h 206401"/>
                <a:gd name="connsiteX28" fmla="*/ 568235 w 673493"/>
                <a:gd name="connsiteY28" fmla="*/ 558 h 206401"/>
                <a:gd name="connsiteX29" fmla="*/ 365629 w 673493"/>
                <a:gd name="connsiteY29" fmla="*/ 41788 h 206401"/>
                <a:gd name="connsiteX30" fmla="*/ 405408 w 673493"/>
                <a:gd name="connsiteY30" fmla="*/ 55880 h 206401"/>
                <a:gd name="connsiteX31" fmla="*/ 420100 w 673493"/>
                <a:gd name="connsiteY31" fmla="*/ 100710 h 206401"/>
                <a:gd name="connsiteX32" fmla="*/ 366313 w 673493"/>
                <a:gd name="connsiteY32" fmla="*/ 165129 h 206401"/>
                <a:gd name="connsiteX33" fmla="*/ 326882 w 673493"/>
                <a:gd name="connsiteY33" fmla="*/ 150800 h 206401"/>
                <a:gd name="connsiteX34" fmla="*/ 312400 w 673493"/>
                <a:gd name="connsiteY34" fmla="*/ 103584 h 206401"/>
                <a:gd name="connsiteX35" fmla="*/ 326994 w 673493"/>
                <a:gd name="connsiteY35" fmla="*/ 56117 h 206401"/>
                <a:gd name="connsiteX36" fmla="*/ 365629 w 673493"/>
                <a:gd name="connsiteY36" fmla="*/ 41788 h 206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73493" h="206401">
                  <a:moveTo>
                    <a:pt x="365852" y="0"/>
                  </a:moveTo>
                  <a:cubicBezTo>
                    <a:pt x="327352" y="0"/>
                    <a:pt x="297345" y="9052"/>
                    <a:pt x="275704" y="27236"/>
                  </a:cubicBezTo>
                  <a:cubicBezTo>
                    <a:pt x="254235" y="45343"/>
                    <a:pt x="243404" y="70730"/>
                    <a:pt x="243404" y="103305"/>
                  </a:cubicBezTo>
                  <a:cubicBezTo>
                    <a:pt x="243404" y="126623"/>
                    <a:pt x="248874" y="146093"/>
                    <a:pt x="259742" y="161599"/>
                  </a:cubicBezTo>
                  <a:cubicBezTo>
                    <a:pt x="270639" y="177144"/>
                    <a:pt x="284866" y="188486"/>
                    <a:pt x="302354" y="195658"/>
                  </a:cubicBezTo>
                  <a:cubicBezTo>
                    <a:pt x="319880" y="202840"/>
                    <a:pt x="342008" y="206401"/>
                    <a:pt x="368754" y="206401"/>
                  </a:cubicBezTo>
                  <a:cubicBezTo>
                    <a:pt x="395072" y="206401"/>
                    <a:pt x="417003" y="202280"/>
                    <a:pt x="434653" y="193956"/>
                  </a:cubicBezTo>
                  <a:cubicBezTo>
                    <a:pt x="452274" y="185650"/>
                    <a:pt x="465720" y="173961"/>
                    <a:pt x="475073" y="159102"/>
                  </a:cubicBezTo>
                  <a:cubicBezTo>
                    <a:pt x="484389" y="144186"/>
                    <a:pt x="489082" y="125018"/>
                    <a:pt x="489082" y="101701"/>
                  </a:cubicBezTo>
                  <a:cubicBezTo>
                    <a:pt x="489082" y="69554"/>
                    <a:pt x="478354" y="44548"/>
                    <a:pt x="457047" y="26803"/>
                  </a:cubicBezTo>
                  <a:cubicBezTo>
                    <a:pt x="435711" y="8915"/>
                    <a:pt x="405276" y="0"/>
                    <a:pt x="365852" y="0"/>
                  </a:cubicBezTo>
                  <a:close/>
                  <a:moveTo>
                    <a:pt x="0" y="558"/>
                  </a:moveTo>
                  <a:lnTo>
                    <a:pt x="0" y="206220"/>
                  </a:lnTo>
                  <a:lnTo>
                    <a:pt x="69986" y="206220"/>
                  </a:lnTo>
                  <a:lnTo>
                    <a:pt x="70279" y="130373"/>
                  </a:lnTo>
                  <a:lnTo>
                    <a:pt x="158962" y="130373"/>
                  </a:lnTo>
                  <a:lnTo>
                    <a:pt x="159507" y="206220"/>
                  </a:lnTo>
                  <a:lnTo>
                    <a:pt x="229981" y="206220"/>
                  </a:lnTo>
                  <a:lnTo>
                    <a:pt x="229981" y="558"/>
                  </a:lnTo>
                  <a:lnTo>
                    <a:pt x="158962" y="558"/>
                  </a:lnTo>
                  <a:lnTo>
                    <a:pt x="158669" y="76237"/>
                  </a:lnTo>
                  <a:lnTo>
                    <a:pt x="69986" y="76237"/>
                  </a:lnTo>
                  <a:lnTo>
                    <a:pt x="69986" y="558"/>
                  </a:lnTo>
                  <a:close/>
                  <a:moveTo>
                    <a:pt x="500746" y="558"/>
                  </a:moveTo>
                  <a:lnTo>
                    <a:pt x="500746" y="206220"/>
                  </a:lnTo>
                  <a:lnTo>
                    <a:pt x="673494" y="206220"/>
                  </a:lnTo>
                  <a:lnTo>
                    <a:pt x="672015" y="156311"/>
                  </a:lnTo>
                  <a:lnTo>
                    <a:pt x="568235" y="156311"/>
                  </a:lnTo>
                  <a:lnTo>
                    <a:pt x="568235" y="558"/>
                  </a:lnTo>
                  <a:close/>
                  <a:moveTo>
                    <a:pt x="365629" y="41788"/>
                  </a:moveTo>
                  <a:cubicBezTo>
                    <a:pt x="382393" y="41788"/>
                    <a:pt x="395664" y="46489"/>
                    <a:pt x="405408" y="55880"/>
                  </a:cubicBezTo>
                  <a:cubicBezTo>
                    <a:pt x="415190" y="65329"/>
                    <a:pt x="420100" y="80260"/>
                    <a:pt x="420100" y="100710"/>
                  </a:cubicBezTo>
                  <a:cubicBezTo>
                    <a:pt x="420100" y="137924"/>
                    <a:pt x="407051" y="165129"/>
                    <a:pt x="366313" y="165129"/>
                  </a:cubicBezTo>
                  <a:cubicBezTo>
                    <a:pt x="349749" y="165129"/>
                    <a:pt x="336503" y="160382"/>
                    <a:pt x="326882" y="150800"/>
                  </a:cubicBezTo>
                  <a:cubicBezTo>
                    <a:pt x="317234" y="141218"/>
                    <a:pt x="312400" y="125520"/>
                    <a:pt x="312400" y="103584"/>
                  </a:cubicBezTo>
                  <a:cubicBezTo>
                    <a:pt x="312400" y="81544"/>
                    <a:pt x="317279" y="65671"/>
                    <a:pt x="326994" y="56117"/>
                  </a:cubicBezTo>
                  <a:cubicBezTo>
                    <a:pt x="336710" y="46535"/>
                    <a:pt x="349589" y="41788"/>
                    <a:pt x="365629" y="4178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0366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õpuslaid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E2E8061-B1F6-702A-0234-C8CFC2618FF2}"/>
              </a:ext>
            </a:extLst>
          </p:cNvPr>
          <p:cNvGrpSpPr/>
          <p:nvPr userDrawn="1"/>
        </p:nvGrpSpPr>
        <p:grpSpPr>
          <a:xfrm>
            <a:off x="5025134" y="2310328"/>
            <a:ext cx="2141737" cy="2830694"/>
            <a:chOff x="1873935" y="1936081"/>
            <a:chExt cx="847427" cy="112002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EAB4ADE-1E20-41C1-EA7E-D1D2114541E9}"/>
                </a:ext>
              </a:extLst>
            </p:cNvPr>
            <p:cNvSpPr/>
            <p:nvPr userDrawn="1"/>
          </p:nvSpPr>
          <p:spPr>
            <a:xfrm>
              <a:off x="1873935" y="1936081"/>
              <a:ext cx="847427" cy="1120029"/>
            </a:xfrm>
            <a:custGeom>
              <a:avLst/>
              <a:gdLst>
                <a:gd name="connsiteX0" fmla="*/ 162925 w 325888"/>
                <a:gd name="connsiteY0" fmla="*/ 0 h 430720"/>
                <a:gd name="connsiteX1" fmla="*/ 325888 w 325888"/>
                <a:gd name="connsiteY1" fmla="*/ 0 h 430720"/>
                <a:gd name="connsiteX2" fmla="*/ 325888 w 325888"/>
                <a:gd name="connsiteY2" fmla="*/ 256727 h 430720"/>
                <a:gd name="connsiteX3" fmla="*/ 311525 w 325888"/>
                <a:gd name="connsiteY3" fmla="*/ 343348 h 430720"/>
                <a:gd name="connsiteX4" fmla="*/ 260080 w 325888"/>
                <a:gd name="connsiteY4" fmla="*/ 386715 h 430720"/>
                <a:gd name="connsiteX5" fmla="*/ 162925 w 325888"/>
                <a:gd name="connsiteY5" fmla="*/ 430721 h 430720"/>
                <a:gd name="connsiteX6" fmla="*/ 65770 w 325888"/>
                <a:gd name="connsiteY6" fmla="*/ 386715 h 430720"/>
                <a:gd name="connsiteX7" fmla="*/ 14392 w 325888"/>
                <a:gd name="connsiteY7" fmla="*/ 343348 h 430720"/>
                <a:gd name="connsiteX8" fmla="*/ 0 w 325888"/>
                <a:gd name="connsiteY8" fmla="*/ 256727 h 430720"/>
                <a:gd name="connsiteX9" fmla="*/ 0 w 325888"/>
                <a:gd name="connsiteY9" fmla="*/ 0 h 43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888" h="430720">
                  <a:moveTo>
                    <a:pt x="162925" y="0"/>
                  </a:moveTo>
                  <a:lnTo>
                    <a:pt x="325888" y="0"/>
                  </a:lnTo>
                  <a:lnTo>
                    <a:pt x="325888" y="256727"/>
                  </a:lnTo>
                  <a:cubicBezTo>
                    <a:pt x="323679" y="274015"/>
                    <a:pt x="324069" y="326184"/>
                    <a:pt x="311525" y="343348"/>
                  </a:cubicBezTo>
                  <a:cubicBezTo>
                    <a:pt x="298914" y="360436"/>
                    <a:pt x="287579" y="373447"/>
                    <a:pt x="260080" y="386715"/>
                  </a:cubicBezTo>
                  <a:cubicBezTo>
                    <a:pt x="232610" y="399993"/>
                    <a:pt x="201035" y="414452"/>
                    <a:pt x="162925" y="430721"/>
                  </a:cubicBezTo>
                  <a:cubicBezTo>
                    <a:pt x="124854" y="414452"/>
                    <a:pt x="93269" y="399993"/>
                    <a:pt x="65770" y="386715"/>
                  </a:cubicBezTo>
                  <a:cubicBezTo>
                    <a:pt x="38300" y="373447"/>
                    <a:pt x="26975" y="360436"/>
                    <a:pt x="14392" y="343348"/>
                  </a:cubicBezTo>
                  <a:cubicBezTo>
                    <a:pt x="1810" y="326184"/>
                    <a:pt x="2200" y="274015"/>
                    <a:pt x="0" y="256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A1C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0814717-3FCD-D919-D494-C0E4AFD87AF7}"/>
                </a:ext>
              </a:extLst>
            </p:cNvPr>
            <p:cNvSpPr/>
            <p:nvPr userDrawn="1"/>
          </p:nvSpPr>
          <p:spPr>
            <a:xfrm>
              <a:off x="1883164" y="1948415"/>
              <a:ext cx="829446" cy="1095879"/>
            </a:xfrm>
            <a:custGeom>
              <a:avLst/>
              <a:gdLst>
                <a:gd name="connsiteX0" fmla="*/ 134312 w 318973"/>
                <a:gd name="connsiteY0" fmla="*/ 0 h 421433"/>
                <a:gd name="connsiteX1" fmla="*/ 134312 w 318973"/>
                <a:gd name="connsiteY1" fmla="*/ 133188 h 421433"/>
                <a:gd name="connsiteX2" fmla="*/ 0 w 318973"/>
                <a:gd name="connsiteY2" fmla="*/ 133188 h 421433"/>
                <a:gd name="connsiteX3" fmla="*/ 0 w 318973"/>
                <a:gd name="connsiteY3" fmla="*/ 187166 h 421433"/>
                <a:gd name="connsiteX4" fmla="*/ 134312 w 318973"/>
                <a:gd name="connsiteY4" fmla="*/ 187166 h 421433"/>
                <a:gd name="connsiteX5" fmla="*/ 134312 w 318973"/>
                <a:gd name="connsiteY5" fmla="*/ 410337 h 421433"/>
                <a:gd name="connsiteX6" fmla="*/ 159306 w 318973"/>
                <a:gd name="connsiteY6" fmla="*/ 421434 h 421433"/>
                <a:gd name="connsiteX7" fmla="*/ 187042 w 318973"/>
                <a:gd name="connsiteY7" fmla="*/ 410337 h 421433"/>
                <a:gd name="connsiteX8" fmla="*/ 187042 w 318973"/>
                <a:gd name="connsiteY8" fmla="*/ 187166 h 421433"/>
                <a:gd name="connsiteX9" fmla="*/ 318973 w 318973"/>
                <a:gd name="connsiteY9" fmla="*/ 187166 h 421433"/>
                <a:gd name="connsiteX10" fmla="*/ 318973 w 318973"/>
                <a:gd name="connsiteY10" fmla="*/ 133188 h 421433"/>
                <a:gd name="connsiteX11" fmla="*/ 187042 w 318973"/>
                <a:gd name="connsiteY11" fmla="*/ 133188 h 421433"/>
                <a:gd name="connsiteX12" fmla="*/ 187042 w 318973"/>
                <a:gd name="connsiteY12" fmla="*/ 0 h 42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8973" h="421433">
                  <a:moveTo>
                    <a:pt x="134312" y="0"/>
                  </a:moveTo>
                  <a:lnTo>
                    <a:pt x="134312" y="133188"/>
                  </a:lnTo>
                  <a:lnTo>
                    <a:pt x="0" y="133188"/>
                  </a:lnTo>
                  <a:lnTo>
                    <a:pt x="0" y="187166"/>
                  </a:lnTo>
                  <a:lnTo>
                    <a:pt x="134312" y="187166"/>
                  </a:lnTo>
                  <a:lnTo>
                    <a:pt x="134312" y="410337"/>
                  </a:lnTo>
                  <a:lnTo>
                    <a:pt x="159306" y="421434"/>
                  </a:lnTo>
                  <a:lnTo>
                    <a:pt x="187042" y="410337"/>
                  </a:lnTo>
                  <a:lnTo>
                    <a:pt x="187042" y="187166"/>
                  </a:lnTo>
                  <a:lnTo>
                    <a:pt x="318973" y="187166"/>
                  </a:lnTo>
                  <a:lnTo>
                    <a:pt x="318973" y="133188"/>
                  </a:lnTo>
                  <a:lnTo>
                    <a:pt x="187042" y="133188"/>
                  </a:lnTo>
                  <a:lnTo>
                    <a:pt x="187042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79CD5F4-209D-D5C6-611D-1DD3DD623BC3}"/>
              </a:ext>
            </a:extLst>
          </p:cNvPr>
          <p:cNvSpPr/>
          <p:nvPr userDrawn="1"/>
        </p:nvSpPr>
        <p:spPr>
          <a:xfrm>
            <a:off x="5025134" y="2002170"/>
            <a:ext cx="2141732" cy="91389"/>
          </a:xfrm>
          <a:custGeom>
            <a:avLst/>
            <a:gdLst>
              <a:gd name="connsiteX0" fmla="*/ 694800 w 1819005"/>
              <a:gd name="connsiteY0" fmla="*/ 0 h 77618"/>
              <a:gd name="connsiteX1" fmla="*/ 678628 w 1819005"/>
              <a:gd name="connsiteY1" fmla="*/ 2972 h 77618"/>
              <a:gd name="connsiteX2" fmla="*/ 668917 w 1819005"/>
              <a:gd name="connsiteY2" fmla="*/ 9725 h 77618"/>
              <a:gd name="connsiteX3" fmla="*/ 661955 w 1819005"/>
              <a:gd name="connsiteY3" fmla="*/ 20008 h 77618"/>
              <a:gd name="connsiteX4" fmla="*/ 658523 w 1819005"/>
              <a:gd name="connsiteY4" fmla="*/ 39249 h 77618"/>
              <a:gd name="connsiteX5" fmla="*/ 668401 w 1819005"/>
              <a:gd name="connsiteY5" fmla="*/ 67377 h 77618"/>
              <a:gd name="connsiteX6" fmla="*/ 695009 w 1819005"/>
              <a:gd name="connsiteY6" fmla="*/ 77563 h 77618"/>
              <a:gd name="connsiteX7" fmla="*/ 721407 w 1819005"/>
              <a:gd name="connsiteY7" fmla="*/ 67335 h 77618"/>
              <a:gd name="connsiteX8" fmla="*/ 731272 w 1819005"/>
              <a:gd name="connsiteY8" fmla="*/ 38886 h 77618"/>
              <a:gd name="connsiteX9" fmla="*/ 721296 w 1819005"/>
              <a:gd name="connsiteY9" fmla="*/ 10283 h 77618"/>
              <a:gd name="connsiteX10" fmla="*/ 694800 w 1819005"/>
              <a:gd name="connsiteY10" fmla="*/ 0 h 77618"/>
              <a:gd name="connsiteX11" fmla="*/ 1252793 w 1819005"/>
              <a:gd name="connsiteY11" fmla="*/ 0 h 77618"/>
              <a:gd name="connsiteX12" fmla="*/ 1238004 w 1819005"/>
              <a:gd name="connsiteY12" fmla="*/ 2609 h 77618"/>
              <a:gd name="connsiteX13" fmla="*/ 1228641 w 1819005"/>
              <a:gd name="connsiteY13" fmla="*/ 10241 h 77618"/>
              <a:gd name="connsiteX14" fmla="*/ 1225418 w 1819005"/>
              <a:gd name="connsiteY14" fmla="*/ 20929 h 77618"/>
              <a:gd name="connsiteX15" fmla="*/ 1232325 w 1819005"/>
              <a:gd name="connsiteY15" fmla="*/ 36026 h 77618"/>
              <a:gd name="connsiteX16" fmla="*/ 1249417 w 1819005"/>
              <a:gd name="connsiteY16" fmla="*/ 43435 h 77618"/>
              <a:gd name="connsiteX17" fmla="*/ 1261542 w 1819005"/>
              <a:gd name="connsiteY17" fmla="*/ 46713 h 77618"/>
              <a:gd name="connsiteX18" fmla="*/ 1266955 w 1819005"/>
              <a:gd name="connsiteY18" fmla="*/ 49992 h 77618"/>
              <a:gd name="connsiteX19" fmla="*/ 1268546 w 1819005"/>
              <a:gd name="connsiteY19" fmla="*/ 54485 h 77618"/>
              <a:gd name="connsiteX20" fmla="*/ 1264807 w 1819005"/>
              <a:gd name="connsiteY20" fmla="*/ 61754 h 77618"/>
              <a:gd name="connsiteX21" fmla="*/ 1253812 w 1819005"/>
              <a:gd name="connsiteY21" fmla="*/ 64824 h 77618"/>
              <a:gd name="connsiteX22" fmla="*/ 1242817 w 1819005"/>
              <a:gd name="connsiteY22" fmla="*/ 61350 h 77618"/>
              <a:gd name="connsiteX23" fmla="*/ 1237445 w 1819005"/>
              <a:gd name="connsiteY23" fmla="*/ 50453 h 77618"/>
              <a:gd name="connsiteX24" fmla="*/ 1222711 w 1819005"/>
              <a:gd name="connsiteY24" fmla="*/ 51876 h 77618"/>
              <a:gd name="connsiteX25" fmla="*/ 1231809 w 1819005"/>
              <a:gd name="connsiteY25" fmla="*/ 71061 h 77618"/>
              <a:gd name="connsiteX26" fmla="*/ 1253659 w 1819005"/>
              <a:gd name="connsiteY26" fmla="*/ 77619 h 77618"/>
              <a:gd name="connsiteX27" fmla="*/ 1269983 w 1819005"/>
              <a:gd name="connsiteY27" fmla="*/ 74898 h 77618"/>
              <a:gd name="connsiteX28" fmla="*/ 1280113 w 1819005"/>
              <a:gd name="connsiteY28" fmla="*/ 66512 h 77618"/>
              <a:gd name="connsiteX29" fmla="*/ 1283684 w 1819005"/>
              <a:gd name="connsiteY29" fmla="*/ 54443 h 77618"/>
              <a:gd name="connsiteX30" fmla="*/ 1280671 w 1819005"/>
              <a:gd name="connsiteY30" fmla="*/ 42514 h 77618"/>
              <a:gd name="connsiteX31" fmla="*/ 1272383 w 1819005"/>
              <a:gd name="connsiteY31" fmla="*/ 34896 h 77618"/>
              <a:gd name="connsiteX32" fmla="*/ 1256058 w 1819005"/>
              <a:gd name="connsiteY32" fmla="*/ 29468 h 77618"/>
              <a:gd name="connsiteX33" fmla="*/ 1242147 w 1819005"/>
              <a:gd name="connsiteY33" fmla="*/ 24459 h 77618"/>
              <a:gd name="connsiteX34" fmla="*/ 1239901 w 1819005"/>
              <a:gd name="connsiteY34" fmla="*/ 19910 h 77618"/>
              <a:gd name="connsiteX35" fmla="*/ 1242301 w 1819005"/>
              <a:gd name="connsiteY35" fmla="*/ 15250 h 77618"/>
              <a:gd name="connsiteX36" fmla="*/ 1252640 w 1819005"/>
              <a:gd name="connsiteY36" fmla="*/ 12543 h 77618"/>
              <a:gd name="connsiteX37" fmla="*/ 1262197 w 1819005"/>
              <a:gd name="connsiteY37" fmla="*/ 15097 h 77618"/>
              <a:gd name="connsiteX38" fmla="*/ 1266397 w 1819005"/>
              <a:gd name="connsiteY38" fmla="*/ 23385 h 77618"/>
              <a:gd name="connsiteX39" fmla="*/ 1281536 w 1819005"/>
              <a:gd name="connsiteY39" fmla="*/ 22715 h 77618"/>
              <a:gd name="connsiteX40" fmla="*/ 1274015 w 1819005"/>
              <a:gd name="connsiteY40" fmla="*/ 6195 h 77618"/>
              <a:gd name="connsiteX41" fmla="*/ 1252793 w 1819005"/>
              <a:gd name="connsiteY41" fmla="*/ 0 h 77618"/>
              <a:gd name="connsiteX42" fmla="*/ 1406593 w 1819005"/>
              <a:gd name="connsiteY42" fmla="*/ 0 h 77618"/>
              <a:gd name="connsiteX43" fmla="*/ 1391817 w 1819005"/>
              <a:gd name="connsiteY43" fmla="*/ 2609 h 77618"/>
              <a:gd name="connsiteX44" fmla="*/ 1382455 w 1819005"/>
              <a:gd name="connsiteY44" fmla="*/ 10241 h 77618"/>
              <a:gd name="connsiteX45" fmla="*/ 1379232 w 1819005"/>
              <a:gd name="connsiteY45" fmla="*/ 20929 h 77618"/>
              <a:gd name="connsiteX46" fmla="*/ 1386139 w 1819005"/>
              <a:gd name="connsiteY46" fmla="*/ 36026 h 77618"/>
              <a:gd name="connsiteX47" fmla="*/ 1403217 w 1819005"/>
              <a:gd name="connsiteY47" fmla="*/ 43435 h 77618"/>
              <a:gd name="connsiteX48" fmla="*/ 1415342 w 1819005"/>
              <a:gd name="connsiteY48" fmla="*/ 46713 h 77618"/>
              <a:gd name="connsiteX49" fmla="*/ 1420769 w 1819005"/>
              <a:gd name="connsiteY49" fmla="*/ 49992 h 77618"/>
              <a:gd name="connsiteX50" fmla="*/ 1422360 w 1819005"/>
              <a:gd name="connsiteY50" fmla="*/ 54485 h 77618"/>
              <a:gd name="connsiteX51" fmla="*/ 1418620 w 1819005"/>
              <a:gd name="connsiteY51" fmla="*/ 61754 h 77618"/>
              <a:gd name="connsiteX52" fmla="*/ 1407626 w 1819005"/>
              <a:gd name="connsiteY52" fmla="*/ 64824 h 77618"/>
              <a:gd name="connsiteX53" fmla="*/ 1396617 w 1819005"/>
              <a:gd name="connsiteY53" fmla="*/ 61350 h 77618"/>
              <a:gd name="connsiteX54" fmla="*/ 1391245 w 1819005"/>
              <a:gd name="connsiteY54" fmla="*/ 50453 h 77618"/>
              <a:gd name="connsiteX55" fmla="*/ 1376511 w 1819005"/>
              <a:gd name="connsiteY55" fmla="*/ 51876 h 77618"/>
              <a:gd name="connsiteX56" fmla="*/ 1385622 w 1819005"/>
              <a:gd name="connsiteY56" fmla="*/ 71061 h 77618"/>
              <a:gd name="connsiteX57" fmla="*/ 1407472 w 1819005"/>
              <a:gd name="connsiteY57" fmla="*/ 77619 h 77618"/>
              <a:gd name="connsiteX58" fmla="*/ 1423783 w 1819005"/>
              <a:gd name="connsiteY58" fmla="*/ 74898 h 77618"/>
              <a:gd name="connsiteX59" fmla="*/ 1433913 w 1819005"/>
              <a:gd name="connsiteY59" fmla="*/ 66512 h 77618"/>
              <a:gd name="connsiteX60" fmla="*/ 1437498 w 1819005"/>
              <a:gd name="connsiteY60" fmla="*/ 54443 h 77618"/>
              <a:gd name="connsiteX61" fmla="*/ 1434485 w 1819005"/>
              <a:gd name="connsiteY61" fmla="*/ 42514 h 77618"/>
              <a:gd name="connsiteX62" fmla="*/ 1426197 w 1819005"/>
              <a:gd name="connsiteY62" fmla="*/ 34896 h 77618"/>
              <a:gd name="connsiteX63" fmla="*/ 1409872 w 1819005"/>
              <a:gd name="connsiteY63" fmla="*/ 29468 h 77618"/>
              <a:gd name="connsiteX64" fmla="*/ 1395961 w 1819005"/>
              <a:gd name="connsiteY64" fmla="*/ 24459 h 77618"/>
              <a:gd name="connsiteX65" fmla="*/ 1393701 w 1819005"/>
              <a:gd name="connsiteY65" fmla="*/ 19910 h 77618"/>
              <a:gd name="connsiteX66" fmla="*/ 1396115 w 1819005"/>
              <a:gd name="connsiteY66" fmla="*/ 15250 h 77618"/>
              <a:gd name="connsiteX67" fmla="*/ 1406440 w 1819005"/>
              <a:gd name="connsiteY67" fmla="*/ 12543 h 77618"/>
              <a:gd name="connsiteX68" fmla="*/ 1416011 w 1819005"/>
              <a:gd name="connsiteY68" fmla="*/ 15097 h 77618"/>
              <a:gd name="connsiteX69" fmla="*/ 1420211 w 1819005"/>
              <a:gd name="connsiteY69" fmla="*/ 23385 h 77618"/>
              <a:gd name="connsiteX70" fmla="*/ 1435350 w 1819005"/>
              <a:gd name="connsiteY70" fmla="*/ 22715 h 77618"/>
              <a:gd name="connsiteX71" fmla="*/ 1427829 w 1819005"/>
              <a:gd name="connsiteY71" fmla="*/ 6195 h 77618"/>
              <a:gd name="connsiteX72" fmla="*/ 1406593 w 1819005"/>
              <a:gd name="connsiteY72" fmla="*/ 0 h 77618"/>
              <a:gd name="connsiteX73" fmla="*/ 0 w 1819005"/>
              <a:gd name="connsiteY73" fmla="*/ 1284 h 77618"/>
              <a:gd name="connsiteX74" fmla="*/ 0 w 1819005"/>
              <a:gd name="connsiteY74" fmla="*/ 76279 h 77618"/>
              <a:gd name="connsiteX75" fmla="*/ 15139 w 1819005"/>
              <a:gd name="connsiteY75" fmla="*/ 76279 h 77618"/>
              <a:gd name="connsiteX76" fmla="*/ 15139 w 1819005"/>
              <a:gd name="connsiteY76" fmla="*/ 43490 h 77618"/>
              <a:gd name="connsiteX77" fmla="*/ 44816 w 1819005"/>
              <a:gd name="connsiteY77" fmla="*/ 43490 h 77618"/>
              <a:gd name="connsiteX78" fmla="*/ 44816 w 1819005"/>
              <a:gd name="connsiteY78" fmla="*/ 76279 h 77618"/>
              <a:gd name="connsiteX79" fmla="*/ 59954 w 1819005"/>
              <a:gd name="connsiteY79" fmla="*/ 76279 h 77618"/>
              <a:gd name="connsiteX80" fmla="*/ 59954 w 1819005"/>
              <a:gd name="connsiteY80" fmla="*/ 1284 h 77618"/>
              <a:gd name="connsiteX81" fmla="*/ 44816 w 1819005"/>
              <a:gd name="connsiteY81" fmla="*/ 1284 h 77618"/>
              <a:gd name="connsiteX82" fmla="*/ 44816 w 1819005"/>
              <a:gd name="connsiteY82" fmla="*/ 30807 h 77618"/>
              <a:gd name="connsiteX83" fmla="*/ 15139 w 1819005"/>
              <a:gd name="connsiteY83" fmla="*/ 30807 h 77618"/>
              <a:gd name="connsiteX84" fmla="*/ 15139 w 1819005"/>
              <a:gd name="connsiteY84" fmla="*/ 1284 h 77618"/>
              <a:gd name="connsiteX85" fmla="*/ 101268 w 1819005"/>
              <a:gd name="connsiteY85" fmla="*/ 1284 h 77618"/>
              <a:gd name="connsiteX86" fmla="*/ 72051 w 1819005"/>
              <a:gd name="connsiteY86" fmla="*/ 76279 h 77618"/>
              <a:gd name="connsiteX87" fmla="*/ 88125 w 1819005"/>
              <a:gd name="connsiteY87" fmla="*/ 76279 h 77618"/>
              <a:gd name="connsiteX88" fmla="*/ 94306 w 1819005"/>
              <a:gd name="connsiteY88" fmla="*/ 59243 h 77618"/>
              <a:gd name="connsiteX89" fmla="*/ 124290 w 1819005"/>
              <a:gd name="connsiteY89" fmla="*/ 59243 h 77618"/>
              <a:gd name="connsiteX90" fmla="*/ 130834 w 1819005"/>
              <a:gd name="connsiteY90" fmla="*/ 76279 h 77618"/>
              <a:gd name="connsiteX91" fmla="*/ 147312 w 1819005"/>
              <a:gd name="connsiteY91" fmla="*/ 76279 h 77618"/>
              <a:gd name="connsiteX92" fmla="*/ 117286 w 1819005"/>
              <a:gd name="connsiteY92" fmla="*/ 1284 h 77618"/>
              <a:gd name="connsiteX93" fmla="*/ 159465 w 1819005"/>
              <a:gd name="connsiteY93" fmla="*/ 1284 h 77618"/>
              <a:gd name="connsiteX94" fmla="*/ 159465 w 1819005"/>
              <a:gd name="connsiteY94" fmla="*/ 76279 h 77618"/>
              <a:gd name="connsiteX95" fmla="*/ 174603 w 1819005"/>
              <a:gd name="connsiteY95" fmla="*/ 76279 h 77618"/>
              <a:gd name="connsiteX96" fmla="*/ 174603 w 1819005"/>
              <a:gd name="connsiteY96" fmla="*/ 44969 h 77618"/>
              <a:gd name="connsiteX97" fmla="*/ 177673 w 1819005"/>
              <a:gd name="connsiteY97" fmla="*/ 44969 h 77618"/>
              <a:gd name="connsiteX98" fmla="*/ 185305 w 1819005"/>
              <a:gd name="connsiteY98" fmla="*/ 45848 h 77618"/>
              <a:gd name="connsiteX99" fmla="*/ 189854 w 1819005"/>
              <a:gd name="connsiteY99" fmla="*/ 48960 h 77618"/>
              <a:gd name="connsiteX100" fmla="*/ 197834 w 1819005"/>
              <a:gd name="connsiteY100" fmla="*/ 59968 h 77618"/>
              <a:gd name="connsiteX101" fmla="*/ 208787 w 1819005"/>
              <a:gd name="connsiteY101" fmla="*/ 76279 h 77618"/>
              <a:gd name="connsiteX102" fmla="*/ 226898 w 1819005"/>
              <a:gd name="connsiteY102" fmla="*/ 76279 h 77618"/>
              <a:gd name="connsiteX103" fmla="*/ 217731 w 1819005"/>
              <a:gd name="connsiteY103" fmla="*/ 61657 h 77618"/>
              <a:gd name="connsiteX104" fmla="*/ 209094 w 1819005"/>
              <a:gd name="connsiteY104" fmla="*/ 49476 h 77618"/>
              <a:gd name="connsiteX105" fmla="*/ 201002 w 1819005"/>
              <a:gd name="connsiteY105" fmla="*/ 43183 h 77618"/>
              <a:gd name="connsiteX106" fmla="*/ 215847 w 1819005"/>
              <a:gd name="connsiteY106" fmla="*/ 36277 h 77618"/>
              <a:gd name="connsiteX107" fmla="*/ 220800 w 1819005"/>
              <a:gd name="connsiteY107" fmla="*/ 22310 h 77618"/>
              <a:gd name="connsiteX108" fmla="*/ 217536 w 1819005"/>
              <a:gd name="connsiteY108" fmla="*/ 10492 h 77618"/>
              <a:gd name="connsiteX109" fmla="*/ 208787 w 1819005"/>
              <a:gd name="connsiteY109" fmla="*/ 3335 h 77618"/>
              <a:gd name="connsiteX110" fmla="*/ 191333 w 1819005"/>
              <a:gd name="connsiteY110" fmla="*/ 1284 h 77618"/>
              <a:gd name="connsiteX111" fmla="*/ 266202 w 1819005"/>
              <a:gd name="connsiteY111" fmla="*/ 1284 h 77618"/>
              <a:gd name="connsiteX112" fmla="*/ 266202 w 1819005"/>
              <a:gd name="connsiteY112" fmla="*/ 49727 h 77618"/>
              <a:gd name="connsiteX113" fmla="*/ 264109 w 1819005"/>
              <a:gd name="connsiteY113" fmla="*/ 61754 h 77618"/>
              <a:gd name="connsiteX114" fmla="*/ 256952 w 1819005"/>
              <a:gd name="connsiteY114" fmla="*/ 64615 h 77618"/>
              <a:gd name="connsiteX115" fmla="*/ 249473 w 1819005"/>
              <a:gd name="connsiteY115" fmla="*/ 60582 h 77618"/>
              <a:gd name="connsiteX116" fmla="*/ 247590 w 1819005"/>
              <a:gd name="connsiteY116" fmla="*/ 51471 h 77618"/>
              <a:gd name="connsiteX117" fmla="*/ 233316 w 1819005"/>
              <a:gd name="connsiteY117" fmla="*/ 53104 h 77618"/>
              <a:gd name="connsiteX118" fmla="*/ 239344 w 1819005"/>
              <a:gd name="connsiteY118" fmla="*/ 71368 h 77618"/>
              <a:gd name="connsiteX119" fmla="*/ 256436 w 1819005"/>
              <a:gd name="connsiteY119" fmla="*/ 77563 h 77618"/>
              <a:gd name="connsiteX120" fmla="*/ 271686 w 1819005"/>
              <a:gd name="connsiteY120" fmla="*/ 73628 h 77618"/>
              <a:gd name="connsiteX121" fmla="*/ 279667 w 1819005"/>
              <a:gd name="connsiteY121" fmla="*/ 63080 h 77618"/>
              <a:gd name="connsiteX122" fmla="*/ 281299 w 1819005"/>
              <a:gd name="connsiteY122" fmla="*/ 48764 h 77618"/>
              <a:gd name="connsiteX123" fmla="*/ 281299 w 1819005"/>
              <a:gd name="connsiteY123" fmla="*/ 1284 h 77618"/>
              <a:gd name="connsiteX124" fmla="*/ 301391 w 1819005"/>
              <a:gd name="connsiteY124" fmla="*/ 1284 h 77618"/>
              <a:gd name="connsiteX125" fmla="*/ 301391 w 1819005"/>
              <a:gd name="connsiteY125" fmla="*/ 41286 h 77618"/>
              <a:gd name="connsiteX126" fmla="*/ 302870 w 1819005"/>
              <a:gd name="connsiteY126" fmla="*/ 60317 h 77618"/>
              <a:gd name="connsiteX127" fmla="*/ 307112 w 1819005"/>
              <a:gd name="connsiteY127" fmla="*/ 68661 h 77618"/>
              <a:gd name="connsiteX128" fmla="*/ 315860 w 1819005"/>
              <a:gd name="connsiteY128" fmla="*/ 75107 h 77618"/>
              <a:gd name="connsiteX129" fmla="*/ 332184 w 1819005"/>
              <a:gd name="connsiteY129" fmla="*/ 77563 h 77618"/>
              <a:gd name="connsiteX130" fmla="*/ 346611 w 1819005"/>
              <a:gd name="connsiteY130" fmla="*/ 75316 h 77618"/>
              <a:gd name="connsiteX131" fmla="*/ 355416 w 1819005"/>
              <a:gd name="connsiteY131" fmla="*/ 69177 h 77618"/>
              <a:gd name="connsiteX132" fmla="*/ 359964 w 1819005"/>
              <a:gd name="connsiteY132" fmla="*/ 59759 h 77618"/>
              <a:gd name="connsiteX133" fmla="*/ 361192 w 1819005"/>
              <a:gd name="connsiteY133" fmla="*/ 40672 h 77618"/>
              <a:gd name="connsiteX134" fmla="*/ 361192 w 1819005"/>
              <a:gd name="connsiteY134" fmla="*/ 1284 h 77618"/>
              <a:gd name="connsiteX135" fmla="*/ 346053 w 1819005"/>
              <a:gd name="connsiteY135" fmla="*/ 1284 h 77618"/>
              <a:gd name="connsiteX136" fmla="*/ 346053 w 1819005"/>
              <a:gd name="connsiteY136" fmla="*/ 42779 h 77618"/>
              <a:gd name="connsiteX137" fmla="*/ 345384 w 1819005"/>
              <a:gd name="connsiteY137" fmla="*/ 55518 h 77618"/>
              <a:gd name="connsiteX138" fmla="*/ 341449 w 1819005"/>
              <a:gd name="connsiteY138" fmla="*/ 62006 h 77618"/>
              <a:gd name="connsiteX139" fmla="*/ 331724 w 1819005"/>
              <a:gd name="connsiteY139" fmla="*/ 64615 h 77618"/>
              <a:gd name="connsiteX140" fmla="*/ 321692 w 1819005"/>
              <a:gd name="connsiteY140" fmla="*/ 61852 h 77618"/>
              <a:gd name="connsiteX141" fmla="*/ 317088 w 1819005"/>
              <a:gd name="connsiteY141" fmla="*/ 54443 h 77618"/>
              <a:gd name="connsiteX142" fmla="*/ 316530 w 1819005"/>
              <a:gd name="connsiteY142" fmla="*/ 41900 h 77618"/>
              <a:gd name="connsiteX143" fmla="*/ 316530 w 1819005"/>
              <a:gd name="connsiteY143" fmla="*/ 1284 h 77618"/>
              <a:gd name="connsiteX144" fmla="*/ 381019 w 1819005"/>
              <a:gd name="connsiteY144" fmla="*/ 1284 h 77618"/>
              <a:gd name="connsiteX145" fmla="*/ 381019 w 1819005"/>
              <a:gd name="connsiteY145" fmla="*/ 76279 h 77618"/>
              <a:gd name="connsiteX146" fmla="*/ 395083 w 1819005"/>
              <a:gd name="connsiteY146" fmla="*/ 76279 h 77618"/>
              <a:gd name="connsiteX147" fmla="*/ 395083 w 1819005"/>
              <a:gd name="connsiteY147" fmla="*/ 17245 h 77618"/>
              <a:gd name="connsiteX148" fmla="*/ 409914 w 1819005"/>
              <a:gd name="connsiteY148" fmla="*/ 76279 h 77618"/>
              <a:gd name="connsiteX149" fmla="*/ 424495 w 1819005"/>
              <a:gd name="connsiteY149" fmla="*/ 76279 h 77618"/>
              <a:gd name="connsiteX150" fmla="*/ 439382 w 1819005"/>
              <a:gd name="connsiteY150" fmla="*/ 17245 h 77618"/>
              <a:gd name="connsiteX151" fmla="*/ 439382 w 1819005"/>
              <a:gd name="connsiteY151" fmla="*/ 76279 h 77618"/>
              <a:gd name="connsiteX152" fmla="*/ 453461 w 1819005"/>
              <a:gd name="connsiteY152" fmla="*/ 76279 h 77618"/>
              <a:gd name="connsiteX153" fmla="*/ 453461 w 1819005"/>
              <a:gd name="connsiteY153" fmla="*/ 1284 h 77618"/>
              <a:gd name="connsiteX154" fmla="*/ 430746 w 1819005"/>
              <a:gd name="connsiteY154" fmla="*/ 1284 h 77618"/>
              <a:gd name="connsiteX155" fmla="*/ 417281 w 1819005"/>
              <a:gd name="connsiteY155" fmla="*/ 52448 h 77618"/>
              <a:gd name="connsiteX156" fmla="*/ 403678 w 1819005"/>
              <a:gd name="connsiteY156" fmla="*/ 1284 h 77618"/>
              <a:gd name="connsiteX157" fmla="*/ 494174 w 1819005"/>
              <a:gd name="connsiteY157" fmla="*/ 1284 h 77618"/>
              <a:gd name="connsiteX158" fmla="*/ 464958 w 1819005"/>
              <a:gd name="connsiteY158" fmla="*/ 76279 h 77618"/>
              <a:gd name="connsiteX159" fmla="*/ 481031 w 1819005"/>
              <a:gd name="connsiteY159" fmla="*/ 76279 h 77618"/>
              <a:gd name="connsiteX160" fmla="*/ 487212 w 1819005"/>
              <a:gd name="connsiteY160" fmla="*/ 59243 h 77618"/>
              <a:gd name="connsiteX161" fmla="*/ 517196 w 1819005"/>
              <a:gd name="connsiteY161" fmla="*/ 59243 h 77618"/>
              <a:gd name="connsiteX162" fmla="*/ 523740 w 1819005"/>
              <a:gd name="connsiteY162" fmla="*/ 76279 h 77618"/>
              <a:gd name="connsiteX163" fmla="*/ 540218 w 1819005"/>
              <a:gd name="connsiteY163" fmla="*/ 76279 h 77618"/>
              <a:gd name="connsiteX164" fmla="*/ 510192 w 1819005"/>
              <a:gd name="connsiteY164" fmla="*/ 1284 h 77618"/>
              <a:gd name="connsiteX165" fmla="*/ 573914 w 1819005"/>
              <a:gd name="connsiteY165" fmla="*/ 1284 h 77618"/>
              <a:gd name="connsiteX166" fmla="*/ 544697 w 1819005"/>
              <a:gd name="connsiteY166" fmla="*/ 76279 h 77618"/>
              <a:gd name="connsiteX167" fmla="*/ 560757 w 1819005"/>
              <a:gd name="connsiteY167" fmla="*/ 76279 h 77618"/>
              <a:gd name="connsiteX168" fmla="*/ 566951 w 1819005"/>
              <a:gd name="connsiteY168" fmla="*/ 59243 h 77618"/>
              <a:gd name="connsiteX169" fmla="*/ 596936 w 1819005"/>
              <a:gd name="connsiteY169" fmla="*/ 59243 h 77618"/>
              <a:gd name="connsiteX170" fmla="*/ 603479 w 1819005"/>
              <a:gd name="connsiteY170" fmla="*/ 76279 h 77618"/>
              <a:gd name="connsiteX171" fmla="*/ 619958 w 1819005"/>
              <a:gd name="connsiteY171" fmla="*/ 76279 h 77618"/>
              <a:gd name="connsiteX172" fmla="*/ 589918 w 1819005"/>
              <a:gd name="connsiteY172" fmla="*/ 1284 h 77618"/>
              <a:gd name="connsiteX173" fmla="*/ 747094 w 1819005"/>
              <a:gd name="connsiteY173" fmla="*/ 1284 h 77618"/>
              <a:gd name="connsiteX174" fmla="*/ 747094 w 1819005"/>
              <a:gd name="connsiteY174" fmla="*/ 76279 h 77618"/>
              <a:gd name="connsiteX175" fmla="*/ 761172 w 1819005"/>
              <a:gd name="connsiteY175" fmla="*/ 76279 h 77618"/>
              <a:gd name="connsiteX176" fmla="*/ 761172 w 1819005"/>
              <a:gd name="connsiteY176" fmla="*/ 17245 h 77618"/>
              <a:gd name="connsiteX177" fmla="*/ 776004 w 1819005"/>
              <a:gd name="connsiteY177" fmla="*/ 76279 h 77618"/>
              <a:gd name="connsiteX178" fmla="*/ 790584 w 1819005"/>
              <a:gd name="connsiteY178" fmla="*/ 76279 h 77618"/>
              <a:gd name="connsiteX179" fmla="*/ 805472 w 1819005"/>
              <a:gd name="connsiteY179" fmla="*/ 17245 h 77618"/>
              <a:gd name="connsiteX180" fmla="*/ 805472 w 1819005"/>
              <a:gd name="connsiteY180" fmla="*/ 76279 h 77618"/>
              <a:gd name="connsiteX181" fmla="*/ 819536 w 1819005"/>
              <a:gd name="connsiteY181" fmla="*/ 76279 h 77618"/>
              <a:gd name="connsiteX182" fmla="*/ 819536 w 1819005"/>
              <a:gd name="connsiteY182" fmla="*/ 1284 h 77618"/>
              <a:gd name="connsiteX183" fmla="*/ 796821 w 1819005"/>
              <a:gd name="connsiteY183" fmla="*/ 1284 h 77618"/>
              <a:gd name="connsiteX184" fmla="*/ 783371 w 1819005"/>
              <a:gd name="connsiteY184" fmla="*/ 52448 h 77618"/>
              <a:gd name="connsiteX185" fmla="*/ 769767 w 1819005"/>
              <a:gd name="connsiteY185" fmla="*/ 1284 h 77618"/>
              <a:gd name="connsiteX186" fmla="*/ 860264 w 1819005"/>
              <a:gd name="connsiteY186" fmla="*/ 1284 h 77618"/>
              <a:gd name="connsiteX187" fmla="*/ 831047 w 1819005"/>
              <a:gd name="connsiteY187" fmla="*/ 76279 h 77618"/>
              <a:gd name="connsiteX188" fmla="*/ 847106 w 1819005"/>
              <a:gd name="connsiteY188" fmla="*/ 76279 h 77618"/>
              <a:gd name="connsiteX189" fmla="*/ 853301 w 1819005"/>
              <a:gd name="connsiteY189" fmla="*/ 59243 h 77618"/>
              <a:gd name="connsiteX190" fmla="*/ 883286 w 1819005"/>
              <a:gd name="connsiteY190" fmla="*/ 59243 h 77618"/>
              <a:gd name="connsiteX191" fmla="*/ 889829 w 1819005"/>
              <a:gd name="connsiteY191" fmla="*/ 76279 h 77618"/>
              <a:gd name="connsiteX192" fmla="*/ 906307 w 1819005"/>
              <a:gd name="connsiteY192" fmla="*/ 76279 h 77618"/>
              <a:gd name="connsiteX193" fmla="*/ 876267 w 1819005"/>
              <a:gd name="connsiteY193" fmla="*/ 1284 h 77618"/>
              <a:gd name="connsiteX194" fmla="*/ 903084 w 1819005"/>
              <a:gd name="connsiteY194" fmla="*/ 1284 h 77618"/>
              <a:gd name="connsiteX195" fmla="*/ 929888 w 1819005"/>
              <a:gd name="connsiteY195" fmla="*/ 76279 h 77618"/>
              <a:gd name="connsiteX196" fmla="*/ 946059 w 1819005"/>
              <a:gd name="connsiteY196" fmla="*/ 76279 h 77618"/>
              <a:gd name="connsiteX197" fmla="*/ 972917 w 1819005"/>
              <a:gd name="connsiteY197" fmla="*/ 1284 h 77618"/>
              <a:gd name="connsiteX198" fmla="*/ 956844 w 1819005"/>
              <a:gd name="connsiteY198" fmla="*/ 1284 h 77618"/>
              <a:gd name="connsiteX199" fmla="*/ 938482 w 1819005"/>
              <a:gd name="connsiteY199" fmla="*/ 56787 h 77618"/>
              <a:gd name="connsiteX200" fmla="*/ 919507 w 1819005"/>
              <a:gd name="connsiteY200" fmla="*/ 1284 h 77618"/>
              <a:gd name="connsiteX201" fmla="*/ 998660 w 1819005"/>
              <a:gd name="connsiteY201" fmla="*/ 1284 h 77618"/>
              <a:gd name="connsiteX202" fmla="*/ 969457 w 1819005"/>
              <a:gd name="connsiteY202" fmla="*/ 76279 h 77618"/>
              <a:gd name="connsiteX203" fmla="*/ 985517 w 1819005"/>
              <a:gd name="connsiteY203" fmla="*/ 76279 h 77618"/>
              <a:gd name="connsiteX204" fmla="*/ 991712 w 1819005"/>
              <a:gd name="connsiteY204" fmla="*/ 59243 h 77618"/>
              <a:gd name="connsiteX205" fmla="*/ 1021682 w 1819005"/>
              <a:gd name="connsiteY205" fmla="*/ 59243 h 77618"/>
              <a:gd name="connsiteX206" fmla="*/ 1028240 w 1819005"/>
              <a:gd name="connsiteY206" fmla="*/ 76279 h 77618"/>
              <a:gd name="connsiteX207" fmla="*/ 1044704 w 1819005"/>
              <a:gd name="connsiteY207" fmla="*/ 76279 h 77618"/>
              <a:gd name="connsiteX208" fmla="*/ 1014678 w 1819005"/>
              <a:gd name="connsiteY208" fmla="*/ 1284 h 77618"/>
              <a:gd name="connsiteX209" fmla="*/ 1124555 w 1819005"/>
              <a:gd name="connsiteY209" fmla="*/ 1284 h 77618"/>
              <a:gd name="connsiteX210" fmla="*/ 1124555 w 1819005"/>
              <a:gd name="connsiteY210" fmla="*/ 76279 h 77618"/>
              <a:gd name="connsiteX211" fmla="*/ 1139707 w 1819005"/>
              <a:gd name="connsiteY211" fmla="*/ 76279 h 77618"/>
              <a:gd name="connsiteX212" fmla="*/ 1139707 w 1819005"/>
              <a:gd name="connsiteY212" fmla="*/ 1284 h 77618"/>
              <a:gd name="connsiteX213" fmla="*/ 1152962 w 1819005"/>
              <a:gd name="connsiteY213" fmla="*/ 1284 h 77618"/>
              <a:gd name="connsiteX214" fmla="*/ 1152962 w 1819005"/>
              <a:gd name="connsiteY214" fmla="*/ 13967 h 77618"/>
              <a:gd name="connsiteX215" fmla="*/ 1175217 w 1819005"/>
              <a:gd name="connsiteY215" fmla="*/ 13967 h 77618"/>
              <a:gd name="connsiteX216" fmla="*/ 1175217 w 1819005"/>
              <a:gd name="connsiteY216" fmla="*/ 76279 h 77618"/>
              <a:gd name="connsiteX217" fmla="*/ 1190369 w 1819005"/>
              <a:gd name="connsiteY217" fmla="*/ 76279 h 77618"/>
              <a:gd name="connsiteX218" fmla="*/ 1190369 w 1819005"/>
              <a:gd name="connsiteY218" fmla="*/ 13967 h 77618"/>
              <a:gd name="connsiteX219" fmla="*/ 1212568 w 1819005"/>
              <a:gd name="connsiteY219" fmla="*/ 13967 h 77618"/>
              <a:gd name="connsiteX220" fmla="*/ 1212568 w 1819005"/>
              <a:gd name="connsiteY220" fmla="*/ 1284 h 77618"/>
              <a:gd name="connsiteX221" fmla="*/ 1300525 w 1819005"/>
              <a:gd name="connsiteY221" fmla="*/ 1284 h 77618"/>
              <a:gd name="connsiteX222" fmla="*/ 1300525 w 1819005"/>
              <a:gd name="connsiteY222" fmla="*/ 41286 h 77618"/>
              <a:gd name="connsiteX223" fmla="*/ 1302004 w 1819005"/>
              <a:gd name="connsiteY223" fmla="*/ 60317 h 77618"/>
              <a:gd name="connsiteX224" fmla="*/ 1306246 w 1819005"/>
              <a:gd name="connsiteY224" fmla="*/ 68661 h 77618"/>
              <a:gd name="connsiteX225" fmla="*/ 1314994 w 1819005"/>
              <a:gd name="connsiteY225" fmla="*/ 75107 h 77618"/>
              <a:gd name="connsiteX226" fmla="*/ 1331319 w 1819005"/>
              <a:gd name="connsiteY226" fmla="*/ 77563 h 77618"/>
              <a:gd name="connsiteX227" fmla="*/ 1345746 w 1819005"/>
              <a:gd name="connsiteY227" fmla="*/ 75316 h 77618"/>
              <a:gd name="connsiteX228" fmla="*/ 1354550 w 1819005"/>
              <a:gd name="connsiteY228" fmla="*/ 69177 h 77618"/>
              <a:gd name="connsiteX229" fmla="*/ 1359098 w 1819005"/>
              <a:gd name="connsiteY229" fmla="*/ 59759 h 77618"/>
              <a:gd name="connsiteX230" fmla="*/ 1360326 w 1819005"/>
              <a:gd name="connsiteY230" fmla="*/ 40672 h 77618"/>
              <a:gd name="connsiteX231" fmla="*/ 1360326 w 1819005"/>
              <a:gd name="connsiteY231" fmla="*/ 1284 h 77618"/>
              <a:gd name="connsiteX232" fmla="*/ 1345188 w 1819005"/>
              <a:gd name="connsiteY232" fmla="*/ 1284 h 77618"/>
              <a:gd name="connsiteX233" fmla="*/ 1345188 w 1819005"/>
              <a:gd name="connsiteY233" fmla="*/ 42779 h 77618"/>
              <a:gd name="connsiteX234" fmla="*/ 1344518 w 1819005"/>
              <a:gd name="connsiteY234" fmla="*/ 55518 h 77618"/>
              <a:gd name="connsiteX235" fmla="*/ 1340583 w 1819005"/>
              <a:gd name="connsiteY235" fmla="*/ 62006 h 77618"/>
              <a:gd name="connsiteX236" fmla="*/ 1330859 w 1819005"/>
              <a:gd name="connsiteY236" fmla="*/ 64615 h 77618"/>
              <a:gd name="connsiteX237" fmla="*/ 1320827 w 1819005"/>
              <a:gd name="connsiteY237" fmla="*/ 61852 h 77618"/>
              <a:gd name="connsiteX238" fmla="*/ 1316222 w 1819005"/>
              <a:gd name="connsiteY238" fmla="*/ 54443 h 77618"/>
              <a:gd name="connsiteX239" fmla="*/ 1315664 w 1819005"/>
              <a:gd name="connsiteY239" fmla="*/ 41900 h 77618"/>
              <a:gd name="connsiteX240" fmla="*/ 1315664 w 1819005"/>
              <a:gd name="connsiteY240" fmla="*/ 1284 h 77618"/>
              <a:gd name="connsiteX241" fmla="*/ 1449065 w 1819005"/>
              <a:gd name="connsiteY241" fmla="*/ 1284 h 77618"/>
              <a:gd name="connsiteX242" fmla="*/ 1449065 w 1819005"/>
              <a:gd name="connsiteY242" fmla="*/ 13967 h 77618"/>
              <a:gd name="connsiteX243" fmla="*/ 1471320 w 1819005"/>
              <a:gd name="connsiteY243" fmla="*/ 13967 h 77618"/>
              <a:gd name="connsiteX244" fmla="*/ 1471320 w 1819005"/>
              <a:gd name="connsiteY244" fmla="*/ 76279 h 77618"/>
              <a:gd name="connsiteX245" fmla="*/ 1486458 w 1819005"/>
              <a:gd name="connsiteY245" fmla="*/ 76279 h 77618"/>
              <a:gd name="connsiteX246" fmla="*/ 1486458 w 1819005"/>
              <a:gd name="connsiteY246" fmla="*/ 13967 h 77618"/>
              <a:gd name="connsiteX247" fmla="*/ 1508657 w 1819005"/>
              <a:gd name="connsiteY247" fmla="*/ 13967 h 77618"/>
              <a:gd name="connsiteX248" fmla="*/ 1508657 w 1819005"/>
              <a:gd name="connsiteY248" fmla="*/ 1284 h 77618"/>
              <a:gd name="connsiteX249" fmla="*/ 1522637 w 1819005"/>
              <a:gd name="connsiteY249" fmla="*/ 1284 h 77618"/>
              <a:gd name="connsiteX250" fmla="*/ 1522637 w 1819005"/>
              <a:gd name="connsiteY250" fmla="*/ 76279 h 77618"/>
              <a:gd name="connsiteX251" fmla="*/ 1579690 w 1819005"/>
              <a:gd name="connsiteY251" fmla="*/ 76279 h 77618"/>
              <a:gd name="connsiteX252" fmla="*/ 1579690 w 1819005"/>
              <a:gd name="connsiteY252" fmla="*/ 63652 h 77618"/>
              <a:gd name="connsiteX253" fmla="*/ 1537776 w 1819005"/>
              <a:gd name="connsiteY253" fmla="*/ 63652 h 77618"/>
              <a:gd name="connsiteX254" fmla="*/ 1537776 w 1819005"/>
              <a:gd name="connsiteY254" fmla="*/ 43239 h 77618"/>
              <a:gd name="connsiteX255" fmla="*/ 1575434 w 1819005"/>
              <a:gd name="connsiteY255" fmla="*/ 43239 h 77618"/>
              <a:gd name="connsiteX256" fmla="*/ 1575434 w 1819005"/>
              <a:gd name="connsiteY256" fmla="*/ 30598 h 77618"/>
              <a:gd name="connsiteX257" fmla="*/ 1537776 w 1819005"/>
              <a:gd name="connsiteY257" fmla="*/ 30598 h 77618"/>
              <a:gd name="connsiteX258" fmla="*/ 1537776 w 1819005"/>
              <a:gd name="connsiteY258" fmla="*/ 13967 h 77618"/>
              <a:gd name="connsiteX259" fmla="*/ 1578253 w 1819005"/>
              <a:gd name="connsiteY259" fmla="*/ 13967 h 77618"/>
              <a:gd name="connsiteX260" fmla="*/ 1578253 w 1819005"/>
              <a:gd name="connsiteY260" fmla="*/ 1284 h 77618"/>
              <a:gd name="connsiteX261" fmla="*/ 1697785 w 1819005"/>
              <a:gd name="connsiteY261" fmla="*/ 1284 h 77618"/>
              <a:gd name="connsiteX262" fmla="*/ 1697785 w 1819005"/>
              <a:gd name="connsiteY262" fmla="*/ 76279 h 77618"/>
              <a:gd name="connsiteX263" fmla="*/ 1712924 w 1819005"/>
              <a:gd name="connsiteY263" fmla="*/ 76279 h 77618"/>
              <a:gd name="connsiteX264" fmla="*/ 1712924 w 1819005"/>
              <a:gd name="connsiteY264" fmla="*/ 1284 h 77618"/>
              <a:gd name="connsiteX265" fmla="*/ 1731104 w 1819005"/>
              <a:gd name="connsiteY265" fmla="*/ 1284 h 77618"/>
              <a:gd name="connsiteX266" fmla="*/ 1731104 w 1819005"/>
              <a:gd name="connsiteY266" fmla="*/ 76279 h 77618"/>
              <a:gd name="connsiteX267" fmla="*/ 1746242 w 1819005"/>
              <a:gd name="connsiteY267" fmla="*/ 76279 h 77618"/>
              <a:gd name="connsiteX268" fmla="*/ 1746242 w 1819005"/>
              <a:gd name="connsiteY268" fmla="*/ 1284 h 77618"/>
              <a:gd name="connsiteX269" fmla="*/ 1759400 w 1819005"/>
              <a:gd name="connsiteY269" fmla="*/ 1284 h 77618"/>
              <a:gd name="connsiteX270" fmla="*/ 1759400 w 1819005"/>
              <a:gd name="connsiteY270" fmla="*/ 13967 h 77618"/>
              <a:gd name="connsiteX271" fmla="*/ 1781654 w 1819005"/>
              <a:gd name="connsiteY271" fmla="*/ 13967 h 77618"/>
              <a:gd name="connsiteX272" fmla="*/ 1781654 w 1819005"/>
              <a:gd name="connsiteY272" fmla="*/ 76279 h 77618"/>
              <a:gd name="connsiteX273" fmla="*/ 1796807 w 1819005"/>
              <a:gd name="connsiteY273" fmla="*/ 76279 h 77618"/>
              <a:gd name="connsiteX274" fmla="*/ 1796807 w 1819005"/>
              <a:gd name="connsiteY274" fmla="*/ 13967 h 77618"/>
              <a:gd name="connsiteX275" fmla="*/ 1819005 w 1819005"/>
              <a:gd name="connsiteY275" fmla="*/ 13967 h 77618"/>
              <a:gd name="connsiteX276" fmla="*/ 1819005 w 1819005"/>
              <a:gd name="connsiteY276" fmla="*/ 1284 h 77618"/>
              <a:gd name="connsiteX277" fmla="*/ 1057219 w 1819005"/>
              <a:gd name="connsiteY277" fmla="*/ 1898 h 77618"/>
              <a:gd name="connsiteX278" fmla="*/ 1057219 w 1819005"/>
              <a:gd name="connsiteY278" fmla="*/ 76279 h 77618"/>
              <a:gd name="connsiteX279" fmla="*/ 1110016 w 1819005"/>
              <a:gd name="connsiteY279" fmla="*/ 76279 h 77618"/>
              <a:gd name="connsiteX280" fmla="*/ 1110016 w 1819005"/>
              <a:gd name="connsiteY280" fmla="*/ 63652 h 77618"/>
              <a:gd name="connsiteX281" fmla="*/ 1072358 w 1819005"/>
              <a:gd name="connsiteY281" fmla="*/ 63652 h 77618"/>
              <a:gd name="connsiteX282" fmla="*/ 1072358 w 1819005"/>
              <a:gd name="connsiteY282" fmla="*/ 1898 h 77618"/>
              <a:gd name="connsiteX283" fmla="*/ 1630449 w 1819005"/>
              <a:gd name="connsiteY283" fmla="*/ 1898 h 77618"/>
              <a:gd name="connsiteX284" fmla="*/ 1630449 w 1819005"/>
              <a:gd name="connsiteY284" fmla="*/ 76279 h 77618"/>
              <a:gd name="connsiteX285" fmla="*/ 1683246 w 1819005"/>
              <a:gd name="connsiteY285" fmla="*/ 76279 h 77618"/>
              <a:gd name="connsiteX286" fmla="*/ 1683246 w 1819005"/>
              <a:gd name="connsiteY286" fmla="*/ 63652 h 77618"/>
              <a:gd name="connsiteX287" fmla="*/ 1645588 w 1819005"/>
              <a:gd name="connsiteY287" fmla="*/ 63652 h 77618"/>
              <a:gd name="connsiteX288" fmla="*/ 1645588 w 1819005"/>
              <a:gd name="connsiteY288" fmla="*/ 1898 h 77618"/>
              <a:gd name="connsiteX289" fmla="*/ 694953 w 1819005"/>
              <a:gd name="connsiteY289" fmla="*/ 12948 h 77618"/>
              <a:gd name="connsiteX290" fmla="*/ 709938 w 1819005"/>
              <a:gd name="connsiteY290" fmla="*/ 19296 h 77618"/>
              <a:gd name="connsiteX291" fmla="*/ 715617 w 1819005"/>
              <a:gd name="connsiteY291" fmla="*/ 38523 h 77618"/>
              <a:gd name="connsiteX292" fmla="*/ 709785 w 1819005"/>
              <a:gd name="connsiteY292" fmla="*/ 58127 h 77618"/>
              <a:gd name="connsiteX293" fmla="*/ 694953 w 1819005"/>
              <a:gd name="connsiteY293" fmla="*/ 64615 h 77618"/>
              <a:gd name="connsiteX294" fmla="*/ 680010 w 1819005"/>
              <a:gd name="connsiteY294" fmla="*/ 58071 h 77618"/>
              <a:gd name="connsiteX295" fmla="*/ 674136 w 1819005"/>
              <a:gd name="connsiteY295" fmla="*/ 38733 h 77618"/>
              <a:gd name="connsiteX296" fmla="*/ 679856 w 1819005"/>
              <a:gd name="connsiteY296" fmla="*/ 19394 h 77618"/>
              <a:gd name="connsiteX297" fmla="*/ 694953 w 1819005"/>
              <a:gd name="connsiteY297" fmla="*/ 12948 h 77618"/>
              <a:gd name="connsiteX298" fmla="*/ 174603 w 1819005"/>
              <a:gd name="connsiteY298" fmla="*/ 13967 h 77618"/>
              <a:gd name="connsiteX299" fmla="*/ 186421 w 1819005"/>
              <a:gd name="connsiteY299" fmla="*/ 13967 h 77618"/>
              <a:gd name="connsiteX300" fmla="*/ 197472 w 1819005"/>
              <a:gd name="connsiteY300" fmla="*/ 14232 h 77618"/>
              <a:gd name="connsiteX301" fmla="*/ 203150 w 1819005"/>
              <a:gd name="connsiteY301" fmla="*/ 17190 h 77618"/>
              <a:gd name="connsiteX302" fmla="*/ 205201 w 1819005"/>
              <a:gd name="connsiteY302" fmla="*/ 23287 h 77618"/>
              <a:gd name="connsiteX303" fmla="*/ 203667 w 1819005"/>
              <a:gd name="connsiteY303" fmla="*/ 28910 h 77618"/>
              <a:gd name="connsiteX304" fmla="*/ 199425 w 1819005"/>
              <a:gd name="connsiteY304" fmla="*/ 32077 h 77618"/>
              <a:gd name="connsiteX305" fmla="*/ 185807 w 1819005"/>
              <a:gd name="connsiteY305" fmla="*/ 32998 h 77618"/>
              <a:gd name="connsiteX306" fmla="*/ 174603 w 1819005"/>
              <a:gd name="connsiteY306" fmla="*/ 32998 h 77618"/>
              <a:gd name="connsiteX307" fmla="*/ 109096 w 1819005"/>
              <a:gd name="connsiteY307" fmla="*/ 18780 h 77618"/>
              <a:gd name="connsiteX308" fmla="*/ 119435 w 1819005"/>
              <a:gd name="connsiteY308" fmla="*/ 46616 h 77618"/>
              <a:gd name="connsiteX309" fmla="*/ 98966 w 1819005"/>
              <a:gd name="connsiteY309" fmla="*/ 46616 h 77618"/>
              <a:gd name="connsiteX310" fmla="*/ 502002 w 1819005"/>
              <a:gd name="connsiteY310" fmla="*/ 18780 h 77618"/>
              <a:gd name="connsiteX311" fmla="*/ 512341 w 1819005"/>
              <a:gd name="connsiteY311" fmla="*/ 46616 h 77618"/>
              <a:gd name="connsiteX312" fmla="*/ 491872 w 1819005"/>
              <a:gd name="connsiteY312" fmla="*/ 46616 h 77618"/>
              <a:gd name="connsiteX313" fmla="*/ 581741 w 1819005"/>
              <a:gd name="connsiteY313" fmla="*/ 18780 h 77618"/>
              <a:gd name="connsiteX314" fmla="*/ 592066 w 1819005"/>
              <a:gd name="connsiteY314" fmla="*/ 46616 h 77618"/>
              <a:gd name="connsiteX315" fmla="*/ 571612 w 1819005"/>
              <a:gd name="connsiteY315" fmla="*/ 46616 h 77618"/>
              <a:gd name="connsiteX316" fmla="*/ 868091 w 1819005"/>
              <a:gd name="connsiteY316" fmla="*/ 18780 h 77618"/>
              <a:gd name="connsiteX317" fmla="*/ 878416 w 1819005"/>
              <a:gd name="connsiteY317" fmla="*/ 46616 h 77618"/>
              <a:gd name="connsiteX318" fmla="*/ 857962 w 1819005"/>
              <a:gd name="connsiteY318" fmla="*/ 46616 h 77618"/>
              <a:gd name="connsiteX319" fmla="*/ 1006487 w 1819005"/>
              <a:gd name="connsiteY319" fmla="*/ 18780 h 77618"/>
              <a:gd name="connsiteX320" fmla="*/ 1016826 w 1819005"/>
              <a:gd name="connsiteY320" fmla="*/ 46616 h 77618"/>
              <a:gd name="connsiteX321" fmla="*/ 996358 w 1819005"/>
              <a:gd name="connsiteY321" fmla="*/ 46616 h 7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1819005" h="77618">
                <a:moveTo>
                  <a:pt x="694800" y="0"/>
                </a:moveTo>
                <a:cubicBezTo>
                  <a:pt x="688694" y="0"/>
                  <a:pt x="683301" y="994"/>
                  <a:pt x="678628" y="2972"/>
                </a:cubicBezTo>
                <a:cubicBezTo>
                  <a:pt x="675115" y="4439"/>
                  <a:pt x="671885" y="6690"/>
                  <a:pt x="668917" y="9725"/>
                </a:cubicBezTo>
                <a:cubicBezTo>
                  <a:pt x="665984" y="12760"/>
                  <a:pt x="663660" y="16188"/>
                  <a:pt x="661955" y="20008"/>
                </a:cubicBezTo>
                <a:cubicBezTo>
                  <a:pt x="659670" y="25192"/>
                  <a:pt x="658523" y="31609"/>
                  <a:pt x="658523" y="39249"/>
                </a:cubicBezTo>
                <a:cubicBezTo>
                  <a:pt x="658523" y="51186"/>
                  <a:pt x="661819" y="60556"/>
                  <a:pt x="668401" y="67377"/>
                </a:cubicBezTo>
                <a:cubicBezTo>
                  <a:pt x="674984" y="74164"/>
                  <a:pt x="683856" y="77563"/>
                  <a:pt x="695009" y="77563"/>
                </a:cubicBezTo>
                <a:cubicBezTo>
                  <a:pt x="706025" y="77563"/>
                  <a:pt x="714825" y="74157"/>
                  <a:pt x="721407" y="67335"/>
                </a:cubicBezTo>
                <a:cubicBezTo>
                  <a:pt x="727990" y="60480"/>
                  <a:pt x="731272" y="50994"/>
                  <a:pt x="731272" y="38886"/>
                </a:cubicBezTo>
                <a:cubicBezTo>
                  <a:pt x="731272" y="26676"/>
                  <a:pt x="727946" y="17138"/>
                  <a:pt x="721296" y="10283"/>
                </a:cubicBezTo>
                <a:cubicBezTo>
                  <a:pt x="714679" y="3428"/>
                  <a:pt x="705850" y="0"/>
                  <a:pt x="694800" y="0"/>
                </a:cubicBezTo>
                <a:close/>
                <a:moveTo>
                  <a:pt x="1252793" y="0"/>
                </a:moveTo>
                <a:cubicBezTo>
                  <a:pt x="1247029" y="0"/>
                  <a:pt x="1242096" y="870"/>
                  <a:pt x="1238004" y="2609"/>
                </a:cubicBezTo>
                <a:cubicBezTo>
                  <a:pt x="1233945" y="4349"/>
                  <a:pt x="1230824" y="6899"/>
                  <a:pt x="1228641" y="10241"/>
                </a:cubicBezTo>
                <a:cubicBezTo>
                  <a:pt x="1226493" y="13550"/>
                  <a:pt x="1225418" y="17109"/>
                  <a:pt x="1225418" y="20929"/>
                </a:cubicBezTo>
                <a:cubicBezTo>
                  <a:pt x="1225418" y="26863"/>
                  <a:pt x="1227720" y="31899"/>
                  <a:pt x="1232325" y="36026"/>
                </a:cubicBezTo>
                <a:cubicBezTo>
                  <a:pt x="1235599" y="38959"/>
                  <a:pt x="1241300" y="41422"/>
                  <a:pt x="1249417" y="43435"/>
                </a:cubicBezTo>
                <a:cubicBezTo>
                  <a:pt x="1255727" y="45003"/>
                  <a:pt x="1259768" y="46100"/>
                  <a:pt x="1261542" y="46713"/>
                </a:cubicBezTo>
                <a:cubicBezTo>
                  <a:pt x="1264134" y="47634"/>
                  <a:pt x="1265932" y="48730"/>
                  <a:pt x="1266955" y="49992"/>
                </a:cubicBezTo>
                <a:cubicBezTo>
                  <a:pt x="1268013" y="51220"/>
                  <a:pt x="1268546" y="52712"/>
                  <a:pt x="1268546" y="54485"/>
                </a:cubicBezTo>
                <a:cubicBezTo>
                  <a:pt x="1268546" y="57248"/>
                  <a:pt x="1267296" y="59674"/>
                  <a:pt x="1264807" y="61754"/>
                </a:cubicBezTo>
                <a:cubicBezTo>
                  <a:pt x="1262351" y="63801"/>
                  <a:pt x="1258689" y="64824"/>
                  <a:pt x="1253812" y="64824"/>
                </a:cubicBezTo>
                <a:cubicBezTo>
                  <a:pt x="1249207" y="64824"/>
                  <a:pt x="1245546" y="63669"/>
                  <a:pt x="1242817" y="61350"/>
                </a:cubicBezTo>
                <a:cubicBezTo>
                  <a:pt x="1240123" y="59031"/>
                  <a:pt x="1238332" y="55398"/>
                  <a:pt x="1237445" y="50453"/>
                </a:cubicBezTo>
                <a:lnTo>
                  <a:pt x="1222711" y="51876"/>
                </a:lnTo>
                <a:cubicBezTo>
                  <a:pt x="1223701" y="60266"/>
                  <a:pt x="1226727" y="66661"/>
                  <a:pt x="1231809" y="71061"/>
                </a:cubicBezTo>
                <a:cubicBezTo>
                  <a:pt x="1236891" y="75426"/>
                  <a:pt x="1244177" y="77619"/>
                  <a:pt x="1253659" y="77619"/>
                </a:cubicBezTo>
                <a:cubicBezTo>
                  <a:pt x="1260173" y="77619"/>
                  <a:pt x="1265617" y="76705"/>
                  <a:pt x="1269983" y="74898"/>
                </a:cubicBezTo>
                <a:cubicBezTo>
                  <a:pt x="1274349" y="73056"/>
                  <a:pt x="1277725" y="70264"/>
                  <a:pt x="1280113" y="66512"/>
                </a:cubicBezTo>
                <a:cubicBezTo>
                  <a:pt x="1282500" y="62761"/>
                  <a:pt x="1283684" y="58741"/>
                  <a:pt x="1283684" y="54443"/>
                </a:cubicBezTo>
                <a:cubicBezTo>
                  <a:pt x="1283684" y="49702"/>
                  <a:pt x="1282683" y="45720"/>
                  <a:pt x="1280671" y="42514"/>
                </a:cubicBezTo>
                <a:cubicBezTo>
                  <a:pt x="1278693" y="39274"/>
                  <a:pt x="1275930" y="36737"/>
                  <a:pt x="1272383" y="34896"/>
                </a:cubicBezTo>
                <a:cubicBezTo>
                  <a:pt x="1268870" y="33020"/>
                  <a:pt x="1263425" y="31207"/>
                  <a:pt x="1256058" y="29468"/>
                </a:cubicBezTo>
                <a:cubicBezTo>
                  <a:pt x="1248691" y="27729"/>
                  <a:pt x="1244058" y="26062"/>
                  <a:pt x="1242147" y="24459"/>
                </a:cubicBezTo>
                <a:cubicBezTo>
                  <a:pt x="1240647" y="23197"/>
                  <a:pt x="1239901" y="21684"/>
                  <a:pt x="1239901" y="19910"/>
                </a:cubicBezTo>
                <a:cubicBezTo>
                  <a:pt x="1239901" y="17966"/>
                  <a:pt x="1240698" y="16410"/>
                  <a:pt x="1242301" y="15250"/>
                </a:cubicBezTo>
                <a:cubicBezTo>
                  <a:pt x="1244791" y="13443"/>
                  <a:pt x="1248240" y="12543"/>
                  <a:pt x="1252640" y="12543"/>
                </a:cubicBezTo>
                <a:cubicBezTo>
                  <a:pt x="1256903" y="12543"/>
                  <a:pt x="1260083" y="13391"/>
                  <a:pt x="1262197" y="15097"/>
                </a:cubicBezTo>
                <a:cubicBezTo>
                  <a:pt x="1264346" y="16768"/>
                  <a:pt x="1265749" y="19531"/>
                  <a:pt x="1266397" y="23385"/>
                </a:cubicBezTo>
                <a:lnTo>
                  <a:pt x="1281536" y="22715"/>
                </a:lnTo>
                <a:cubicBezTo>
                  <a:pt x="1281297" y="15825"/>
                  <a:pt x="1278790" y="10322"/>
                  <a:pt x="1274015" y="6195"/>
                </a:cubicBezTo>
                <a:cubicBezTo>
                  <a:pt x="1269275" y="2068"/>
                  <a:pt x="1262207" y="0"/>
                  <a:pt x="1252793" y="0"/>
                </a:cubicBezTo>
                <a:close/>
                <a:moveTo>
                  <a:pt x="1406593" y="0"/>
                </a:moveTo>
                <a:cubicBezTo>
                  <a:pt x="1400829" y="0"/>
                  <a:pt x="1395910" y="870"/>
                  <a:pt x="1391817" y="2609"/>
                </a:cubicBezTo>
                <a:cubicBezTo>
                  <a:pt x="1387759" y="4349"/>
                  <a:pt x="1384638" y="6899"/>
                  <a:pt x="1382455" y="10241"/>
                </a:cubicBezTo>
                <a:cubicBezTo>
                  <a:pt x="1380306" y="13550"/>
                  <a:pt x="1379232" y="17109"/>
                  <a:pt x="1379232" y="20929"/>
                </a:cubicBezTo>
                <a:cubicBezTo>
                  <a:pt x="1379232" y="26863"/>
                  <a:pt x="1381534" y="31899"/>
                  <a:pt x="1386139" y="36026"/>
                </a:cubicBezTo>
                <a:cubicBezTo>
                  <a:pt x="1389413" y="38959"/>
                  <a:pt x="1395099" y="41422"/>
                  <a:pt x="1403217" y="43435"/>
                </a:cubicBezTo>
                <a:cubicBezTo>
                  <a:pt x="1409526" y="45003"/>
                  <a:pt x="1413568" y="46100"/>
                  <a:pt x="1415342" y="46713"/>
                </a:cubicBezTo>
                <a:cubicBezTo>
                  <a:pt x="1417934" y="47634"/>
                  <a:pt x="1419746" y="48730"/>
                  <a:pt x="1420769" y="49992"/>
                </a:cubicBezTo>
                <a:cubicBezTo>
                  <a:pt x="1421826" y="51220"/>
                  <a:pt x="1422360" y="52712"/>
                  <a:pt x="1422360" y="54485"/>
                </a:cubicBezTo>
                <a:cubicBezTo>
                  <a:pt x="1422360" y="57248"/>
                  <a:pt x="1421110" y="59674"/>
                  <a:pt x="1418620" y="61754"/>
                </a:cubicBezTo>
                <a:cubicBezTo>
                  <a:pt x="1416165" y="63801"/>
                  <a:pt x="1412503" y="64824"/>
                  <a:pt x="1407626" y="64824"/>
                </a:cubicBezTo>
                <a:cubicBezTo>
                  <a:pt x="1403021" y="64824"/>
                  <a:pt x="1399346" y="63669"/>
                  <a:pt x="1396617" y="61350"/>
                </a:cubicBezTo>
                <a:cubicBezTo>
                  <a:pt x="1393923" y="59031"/>
                  <a:pt x="1392132" y="55398"/>
                  <a:pt x="1391245" y="50453"/>
                </a:cubicBezTo>
                <a:lnTo>
                  <a:pt x="1376511" y="51876"/>
                </a:lnTo>
                <a:cubicBezTo>
                  <a:pt x="1377501" y="60266"/>
                  <a:pt x="1380541" y="66661"/>
                  <a:pt x="1385622" y="71061"/>
                </a:cubicBezTo>
                <a:cubicBezTo>
                  <a:pt x="1390704" y="75426"/>
                  <a:pt x="1397991" y="77619"/>
                  <a:pt x="1407472" y="77619"/>
                </a:cubicBezTo>
                <a:cubicBezTo>
                  <a:pt x="1413987" y="77619"/>
                  <a:pt x="1419417" y="76705"/>
                  <a:pt x="1423783" y="74898"/>
                </a:cubicBezTo>
                <a:cubicBezTo>
                  <a:pt x="1428149" y="73056"/>
                  <a:pt x="1431525" y="70264"/>
                  <a:pt x="1433913" y="66512"/>
                </a:cubicBezTo>
                <a:cubicBezTo>
                  <a:pt x="1436300" y="62761"/>
                  <a:pt x="1437498" y="58741"/>
                  <a:pt x="1437498" y="54443"/>
                </a:cubicBezTo>
                <a:cubicBezTo>
                  <a:pt x="1437498" y="49702"/>
                  <a:pt x="1436497" y="45720"/>
                  <a:pt x="1434485" y="42514"/>
                </a:cubicBezTo>
                <a:cubicBezTo>
                  <a:pt x="1432506" y="39274"/>
                  <a:pt x="1429744" y="36737"/>
                  <a:pt x="1426197" y="34896"/>
                </a:cubicBezTo>
                <a:cubicBezTo>
                  <a:pt x="1422684" y="33020"/>
                  <a:pt x="1417239" y="31207"/>
                  <a:pt x="1409872" y="29468"/>
                </a:cubicBezTo>
                <a:cubicBezTo>
                  <a:pt x="1402505" y="27729"/>
                  <a:pt x="1397871" y="26062"/>
                  <a:pt x="1395961" y="24459"/>
                </a:cubicBezTo>
                <a:cubicBezTo>
                  <a:pt x="1394461" y="23197"/>
                  <a:pt x="1393701" y="21684"/>
                  <a:pt x="1393701" y="19910"/>
                </a:cubicBezTo>
                <a:cubicBezTo>
                  <a:pt x="1393701" y="17966"/>
                  <a:pt x="1394512" y="16410"/>
                  <a:pt x="1396115" y="15250"/>
                </a:cubicBezTo>
                <a:cubicBezTo>
                  <a:pt x="1398605" y="13443"/>
                  <a:pt x="1402040" y="12543"/>
                  <a:pt x="1406440" y="12543"/>
                </a:cubicBezTo>
                <a:cubicBezTo>
                  <a:pt x="1410703" y="12543"/>
                  <a:pt x="1413897" y="13391"/>
                  <a:pt x="1416011" y="15097"/>
                </a:cubicBezTo>
                <a:cubicBezTo>
                  <a:pt x="1418160" y="16768"/>
                  <a:pt x="1419563" y="19531"/>
                  <a:pt x="1420211" y="23385"/>
                </a:cubicBezTo>
                <a:lnTo>
                  <a:pt x="1435350" y="22715"/>
                </a:lnTo>
                <a:cubicBezTo>
                  <a:pt x="1435111" y="15825"/>
                  <a:pt x="1432604" y="10322"/>
                  <a:pt x="1427829" y="6195"/>
                </a:cubicBezTo>
                <a:cubicBezTo>
                  <a:pt x="1423088" y="2068"/>
                  <a:pt x="1416007" y="0"/>
                  <a:pt x="1406593" y="0"/>
                </a:cubicBezTo>
                <a:close/>
                <a:moveTo>
                  <a:pt x="0" y="1284"/>
                </a:moveTo>
                <a:lnTo>
                  <a:pt x="0" y="76279"/>
                </a:lnTo>
                <a:lnTo>
                  <a:pt x="15139" y="76279"/>
                </a:lnTo>
                <a:lnTo>
                  <a:pt x="15139" y="43490"/>
                </a:lnTo>
                <a:lnTo>
                  <a:pt x="44816" y="43490"/>
                </a:lnTo>
                <a:lnTo>
                  <a:pt x="44816" y="76279"/>
                </a:lnTo>
                <a:lnTo>
                  <a:pt x="59954" y="76279"/>
                </a:lnTo>
                <a:lnTo>
                  <a:pt x="59954" y="1284"/>
                </a:lnTo>
                <a:lnTo>
                  <a:pt x="44816" y="1284"/>
                </a:lnTo>
                <a:lnTo>
                  <a:pt x="44816" y="30807"/>
                </a:lnTo>
                <a:lnTo>
                  <a:pt x="15139" y="30807"/>
                </a:lnTo>
                <a:lnTo>
                  <a:pt x="15139" y="1284"/>
                </a:lnTo>
                <a:close/>
                <a:moveTo>
                  <a:pt x="101268" y="1284"/>
                </a:moveTo>
                <a:lnTo>
                  <a:pt x="72051" y="76279"/>
                </a:lnTo>
                <a:lnTo>
                  <a:pt x="88125" y="76279"/>
                </a:lnTo>
                <a:lnTo>
                  <a:pt x="94306" y="59243"/>
                </a:lnTo>
                <a:lnTo>
                  <a:pt x="124290" y="59243"/>
                </a:lnTo>
                <a:lnTo>
                  <a:pt x="130834" y="76279"/>
                </a:lnTo>
                <a:lnTo>
                  <a:pt x="147312" y="76279"/>
                </a:lnTo>
                <a:lnTo>
                  <a:pt x="117286" y="1284"/>
                </a:lnTo>
                <a:close/>
                <a:moveTo>
                  <a:pt x="159465" y="1284"/>
                </a:moveTo>
                <a:lnTo>
                  <a:pt x="159465" y="76279"/>
                </a:lnTo>
                <a:lnTo>
                  <a:pt x="174603" y="76279"/>
                </a:lnTo>
                <a:lnTo>
                  <a:pt x="174603" y="44969"/>
                </a:lnTo>
                <a:lnTo>
                  <a:pt x="177673" y="44969"/>
                </a:lnTo>
                <a:cubicBezTo>
                  <a:pt x="181152" y="44969"/>
                  <a:pt x="183702" y="45269"/>
                  <a:pt x="185305" y="45848"/>
                </a:cubicBezTo>
                <a:cubicBezTo>
                  <a:pt x="186908" y="46394"/>
                  <a:pt x="188421" y="47425"/>
                  <a:pt x="189854" y="48960"/>
                </a:cubicBezTo>
                <a:cubicBezTo>
                  <a:pt x="191286" y="50460"/>
                  <a:pt x="193946" y="54136"/>
                  <a:pt x="197834" y="59968"/>
                </a:cubicBezTo>
                <a:lnTo>
                  <a:pt x="208787" y="76279"/>
                </a:lnTo>
                <a:lnTo>
                  <a:pt x="226898" y="76279"/>
                </a:lnTo>
                <a:lnTo>
                  <a:pt x="217731" y="61657"/>
                </a:lnTo>
                <a:cubicBezTo>
                  <a:pt x="214116" y="55824"/>
                  <a:pt x="211243" y="51761"/>
                  <a:pt x="209094" y="49476"/>
                </a:cubicBezTo>
                <a:cubicBezTo>
                  <a:pt x="206980" y="47191"/>
                  <a:pt x="204276" y="45093"/>
                  <a:pt x="201002" y="43183"/>
                </a:cubicBezTo>
                <a:cubicBezTo>
                  <a:pt x="207584" y="42228"/>
                  <a:pt x="212539" y="39926"/>
                  <a:pt x="215847" y="36277"/>
                </a:cubicBezTo>
                <a:cubicBezTo>
                  <a:pt x="219156" y="32593"/>
                  <a:pt x="220800" y="27938"/>
                  <a:pt x="220800" y="22310"/>
                </a:cubicBezTo>
                <a:cubicBezTo>
                  <a:pt x="220800" y="17876"/>
                  <a:pt x="219718" y="13937"/>
                  <a:pt x="217536" y="10492"/>
                </a:cubicBezTo>
                <a:cubicBezTo>
                  <a:pt x="215353" y="7048"/>
                  <a:pt x="212437" y="4665"/>
                  <a:pt x="208787" y="3335"/>
                </a:cubicBezTo>
                <a:cubicBezTo>
                  <a:pt x="205172" y="1970"/>
                  <a:pt x="199348" y="1284"/>
                  <a:pt x="191333" y="1284"/>
                </a:cubicBezTo>
                <a:close/>
                <a:moveTo>
                  <a:pt x="266202" y="1284"/>
                </a:moveTo>
                <a:lnTo>
                  <a:pt x="266202" y="49727"/>
                </a:lnTo>
                <a:cubicBezTo>
                  <a:pt x="266202" y="55798"/>
                  <a:pt x="265508" y="59810"/>
                  <a:pt x="264109" y="61754"/>
                </a:cubicBezTo>
                <a:cubicBezTo>
                  <a:pt x="262711" y="63664"/>
                  <a:pt x="260328" y="64615"/>
                  <a:pt x="256952" y="64615"/>
                </a:cubicBezTo>
                <a:cubicBezTo>
                  <a:pt x="253609" y="64615"/>
                  <a:pt x="251110" y="63277"/>
                  <a:pt x="249473" y="60582"/>
                </a:cubicBezTo>
                <a:cubicBezTo>
                  <a:pt x="248382" y="58809"/>
                  <a:pt x="247760" y="55769"/>
                  <a:pt x="247590" y="51471"/>
                </a:cubicBezTo>
                <a:lnTo>
                  <a:pt x="233316" y="53104"/>
                </a:lnTo>
                <a:cubicBezTo>
                  <a:pt x="233350" y="61119"/>
                  <a:pt x="235353" y="67207"/>
                  <a:pt x="239344" y="71368"/>
                </a:cubicBezTo>
                <a:cubicBezTo>
                  <a:pt x="243334" y="75495"/>
                  <a:pt x="249034" y="77563"/>
                  <a:pt x="256436" y="77563"/>
                </a:cubicBezTo>
                <a:cubicBezTo>
                  <a:pt x="262745" y="77563"/>
                  <a:pt x="267832" y="76254"/>
                  <a:pt x="271686" y="73628"/>
                </a:cubicBezTo>
                <a:cubicBezTo>
                  <a:pt x="275540" y="70968"/>
                  <a:pt x="278200" y="67445"/>
                  <a:pt x="279667" y="63080"/>
                </a:cubicBezTo>
                <a:cubicBezTo>
                  <a:pt x="280758" y="59737"/>
                  <a:pt x="281299" y="54972"/>
                  <a:pt x="281299" y="48764"/>
                </a:cubicBezTo>
                <a:lnTo>
                  <a:pt x="281299" y="1284"/>
                </a:lnTo>
                <a:close/>
                <a:moveTo>
                  <a:pt x="301391" y="1284"/>
                </a:moveTo>
                <a:lnTo>
                  <a:pt x="301391" y="41286"/>
                </a:lnTo>
                <a:cubicBezTo>
                  <a:pt x="301391" y="49676"/>
                  <a:pt x="301881" y="56020"/>
                  <a:pt x="302870" y="60317"/>
                </a:cubicBezTo>
                <a:cubicBezTo>
                  <a:pt x="303552" y="63216"/>
                  <a:pt x="304963" y="66001"/>
                  <a:pt x="307112" y="68661"/>
                </a:cubicBezTo>
                <a:cubicBezTo>
                  <a:pt x="309260" y="71287"/>
                  <a:pt x="312176" y="73436"/>
                  <a:pt x="315860" y="75107"/>
                </a:cubicBezTo>
                <a:cubicBezTo>
                  <a:pt x="319577" y="76744"/>
                  <a:pt x="325022" y="77563"/>
                  <a:pt x="332184" y="77563"/>
                </a:cubicBezTo>
                <a:cubicBezTo>
                  <a:pt x="338119" y="77563"/>
                  <a:pt x="342928" y="76817"/>
                  <a:pt x="346611" y="75316"/>
                </a:cubicBezTo>
                <a:cubicBezTo>
                  <a:pt x="350295" y="73782"/>
                  <a:pt x="353233" y="71735"/>
                  <a:pt x="355416" y="69177"/>
                </a:cubicBezTo>
                <a:cubicBezTo>
                  <a:pt x="357632" y="66619"/>
                  <a:pt x="359145" y="63477"/>
                  <a:pt x="359964" y="59759"/>
                </a:cubicBezTo>
                <a:cubicBezTo>
                  <a:pt x="360783" y="56042"/>
                  <a:pt x="361192" y="49676"/>
                  <a:pt x="361192" y="40672"/>
                </a:cubicBezTo>
                <a:lnTo>
                  <a:pt x="361192" y="1284"/>
                </a:lnTo>
                <a:lnTo>
                  <a:pt x="346053" y="1284"/>
                </a:lnTo>
                <a:lnTo>
                  <a:pt x="346053" y="42779"/>
                </a:lnTo>
                <a:cubicBezTo>
                  <a:pt x="346053" y="48713"/>
                  <a:pt x="345827" y="52960"/>
                  <a:pt x="345384" y="55518"/>
                </a:cubicBezTo>
                <a:cubicBezTo>
                  <a:pt x="344940" y="58076"/>
                  <a:pt x="343632" y="60232"/>
                  <a:pt x="341449" y="62006"/>
                </a:cubicBezTo>
                <a:cubicBezTo>
                  <a:pt x="339266" y="63745"/>
                  <a:pt x="336021" y="64615"/>
                  <a:pt x="331724" y="64615"/>
                </a:cubicBezTo>
                <a:cubicBezTo>
                  <a:pt x="327495" y="64615"/>
                  <a:pt x="324148" y="63694"/>
                  <a:pt x="321692" y="61852"/>
                </a:cubicBezTo>
                <a:cubicBezTo>
                  <a:pt x="319270" y="59976"/>
                  <a:pt x="317736" y="57513"/>
                  <a:pt x="317088" y="54443"/>
                </a:cubicBezTo>
                <a:cubicBezTo>
                  <a:pt x="316713" y="52533"/>
                  <a:pt x="316530" y="48346"/>
                  <a:pt x="316530" y="41900"/>
                </a:cubicBezTo>
                <a:lnTo>
                  <a:pt x="316530" y="1284"/>
                </a:lnTo>
                <a:close/>
                <a:moveTo>
                  <a:pt x="381019" y="1284"/>
                </a:moveTo>
                <a:lnTo>
                  <a:pt x="381019" y="76279"/>
                </a:lnTo>
                <a:lnTo>
                  <a:pt x="395083" y="76279"/>
                </a:lnTo>
                <a:lnTo>
                  <a:pt x="395083" y="17245"/>
                </a:lnTo>
                <a:lnTo>
                  <a:pt x="409914" y="76279"/>
                </a:lnTo>
                <a:lnTo>
                  <a:pt x="424495" y="76279"/>
                </a:lnTo>
                <a:lnTo>
                  <a:pt x="439382" y="17245"/>
                </a:lnTo>
                <a:lnTo>
                  <a:pt x="439382" y="76279"/>
                </a:lnTo>
                <a:lnTo>
                  <a:pt x="453461" y="76279"/>
                </a:lnTo>
                <a:lnTo>
                  <a:pt x="453461" y="1284"/>
                </a:lnTo>
                <a:lnTo>
                  <a:pt x="430746" y="1284"/>
                </a:lnTo>
                <a:lnTo>
                  <a:pt x="417281" y="52448"/>
                </a:lnTo>
                <a:lnTo>
                  <a:pt x="403678" y="1284"/>
                </a:lnTo>
                <a:close/>
                <a:moveTo>
                  <a:pt x="494174" y="1284"/>
                </a:moveTo>
                <a:lnTo>
                  <a:pt x="464958" y="76279"/>
                </a:lnTo>
                <a:lnTo>
                  <a:pt x="481031" y="76279"/>
                </a:lnTo>
                <a:lnTo>
                  <a:pt x="487212" y="59243"/>
                </a:lnTo>
                <a:lnTo>
                  <a:pt x="517196" y="59243"/>
                </a:lnTo>
                <a:lnTo>
                  <a:pt x="523740" y="76279"/>
                </a:lnTo>
                <a:lnTo>
                  <a:pt x="540218" y="76279"/>
                </a:lnTo>
                <a:lnTo>
                  <a:pt x="510192" y="1284"/>
                </a:lnTo>
                <a:close/>
                <a:moveTo>
                  <a:pt x="573914" y="1284"/>
                </a:moveTo>
                <a:lnTo>
                  <a:pt x="544697" y="76279"/>
                </a:lnTo>
                <a:lnTo>
                  <a:pt x="560757" y="76279"/>
                </a:lnTo>
                <a:lnTo>
                  <a:pt x="566951" y="59243"/>
                </a:lnTo>
                <a:lnTo>
                  <a:pt x="596936" y="59243"/>
                </a:lnTo>
                <a:lnTo>
                  <a:pt x="603479" y="76279"/>
                </a:lnTo>
                <a:lnTo>
                  <a:pt x="619958" y="76279"/>
                </a:lnTo>
                <a:lnTo>
                  <a:pt x="589918" y="1284"/>
                </a:lnTo>
                <a:close/>
                <a:moveTo>
                  <a:pt x="747094" y="1284"/>
                </a:moveTo>
                <a:lnTo>
                  <a:pt x="747094" y="76279"/>
                </a:lnTo>
                <a:lnTo>
                  <a:pt x="761172" y="76279"/>
                </a:lnTo>
                <a:lnTo>
                  <a:pt x="761172" y="17245"/>
                </a:lnTo>
                <a:lnTo>
                  <a:pt x="776004" y="76279"/>
                </a:lnTo>
                <a:lnTo>
                  <a:pt x="790584" y="76279"/>
                </a:lnTo>
                <a:lnTo>
                  <a:pt x="805472" y="17245"/>
                </a:lnTo>
                <a:lnTo>
                  <a:pt x="805472" y="76279"/>
                </a:lnTo>
                <a:lnTo>
                  <a:pt x="819536" y="76279"/>
                </a:lnTo>
                <a:lnTo>
                  <a:pt x="819536" y="1284"/>
                </a:lnTo>
                <a:lnTo>
                  <a:pt x="796821" y="1284"/>
                </a:lnTo>
                <a:lnTo>
                  <a:pt x="783371" y="52448"/>
                </a:lnTo>
                <a:lnTo>
                  <a:pt x="769767" y="1284"/>
                </a:lnTo>
                <a:close/>
                <a:moveTo>
                  <a:pt x="860264" y="1284"/>
                </a:moveTo>
                <a:lnTo>
                  <a:pt x="831047" y="76279"/>
                </a:lnTo>
                <a:lnTo>
                  <a:pt x="847106" y="76279"/>
                </a:lnTo>
                <a:lnTo>
                  <a:pt x="853301" y="59243"/>
                </a:lnTo>
                <a:lnTo>
                  <a:pt x="883286" y="59243"/>
                </a:lnTo>
                <a:lnTo>
                  <a:pt x="889829" y="76279"/>
                </a:lnTo>
                <a:lnTo>
                  <a:pt x="906307" y="76279"/>
                </a:lnTo>
                <a:lnTo>
                  <a:pt x="876267" y="1284"/>
                </a:lnTo>
                <a:close/>
                <a:moveTo>
                  <a:pt x="903084" y="1284"/>
                </a:moveTo>
                <a:lnTo>
                  <a:pt x="929888" y="76279"/>
                </a:lnTo>
                <a:lnTo>
                  <a:pt x="946059" y="76279"/>
                </a:lnTo>
                <a:lnTo>
                  <a:pt x="972917" y="1284"/>
                </a:lnTo>
                <a:lnTo>
                  <a:pt x="956844" y="1284"/>
                </a:lnTo>
                <a:lnTo>
                  <a:pt x="938482" y="56787"/>
                </a:lnTo>
                <a:lnTo>
                  <a:pt x="919507" y="1284"/>
                </a:lnTo>
                <a:close/>
                <a:moveTo>
                  <a:pt x="998660" y="1284"/>
                </a:moveTo>
                <a:lnTo>
                  <a:pt x="969457" y="76279"/>
                </a:lnTo>
                <a:lnTo>
                  <a:pt x="985517" y="76279"/>
                </a:lnTo>
                <a:lnTo>
                  <a:pt x="991712" y="59243"/>
                </a:lnTo>
                <a:lnTo>
                  <a:pt x="1021682" y="59243"/>
                </a:lnTo>
                <a:lnTo>
                  <a:pt x="1028240" y="76279"/>
                </a:lnTo>
                <a:lnTo>
                  <a:pt x="1044704" y="76279"/>
                </a:lnTo>
                <a:lnTo>
                  <a:pt x="1014678" y="1284"/>
                </a:lnTo>
                <a:close/>
                <a:moveTo>
                  <a:pt x="1124555" y="1284"/>
                </a:moveTo>
                <a:lnTo>
                  <a:pt x="1124555" y="76279"/>
                </a:lnTo>
                <a:lnTo>
                  <a:pt x="1139707" y="76279"/>
                </a:lnTo>
                <a:lnTo>
                  <a:pt x="1139707" y="1284"/>
                </a:lnTo>
                <a:close/>
                <a:moveTo>
                  <a:pt x="1152962" y="1284"/>
                </a:moveTo>
                <a:lnTo>
                  <a:pt x="1152962" y="13967"/>
                </a:lnTo>
                <a:lnTo>
                  <a:pt x="1175217" y="13967"/>
                </a:lnTo>
                <a:lnTo>
                  <a:pt x="1175217" y="76279"/>
                </a:lnTo>
                <a:lnTo>
                  <a:pt x="1190369" y="76279"/>
                </a:lnTo>
                <a:lnTo>
                  <a:pt x="1190369" y="13967"/>
                </a:lnTo>
                <a:lnTo>
                  <a:pt x="1212568" y="13967"/>
                </a:lnTo>
                <a:lnTo>
                  <a:pt x="1212568" y="1284"/>
                </a:lnTo>
                <a:close/>
                <a:moveTo>
                  <a:pt x="1300525" y="1284"/>
                </a:moveTo>
                <a:lnTo>
                  <a:pt x="1300525" y="41286"/>
                </a:lnTo>
                <a:cubicBezTo>
                  <a:pt x="1300525" y="49676"/>
                  <a:pt x="1301015" y="56020"/>
                  <a:pt x="1302004" y="60317"/>
                </a:cubicBezTo>
                <a:cubicBezTo>
                  <a:pt x="1302686" y="63216"/>
                  <a:pt x="1304097" y="66001"/>
                  <a:pt x="1306246" y="68661"/>
                </a:cubicBezTo>
                <a:cubicBezTo>
                  <a:pt x="1308395" y="71287"/>
                  <a:pt x="1311311" y="73436"/>
                  <a:pt x="1314994" y="75107"/>
                </a:cubicBezTo>
                <a:cubicBezTo>
                  <a:pt x="1318712" y="76744"/>
                  <a:pt x="1324157" y="77563"/>
                  <a:pt x="1331319" y="77563"/>
                </a:cubicBezTo>
                <a:cubicBezTo>
                  <a:pt x="1337253" y="77563"/>
                  <a:pt x="1342062" y="76817"/>
                  <a:pt x="1345746" y="75316"/>
                </a:cubicBezTo>
                <a:cubicBezTo>
                  <a:pt x="1349429" y="73782"/>
                  <a:pt x="1352367" y="71735"/>
                  <a:pt x="1354550" y="69177"/>
                </a:cubicBezTo>
                <a:cubicBezTo>
                  <a:pt x="1356767" y="66619"/>
                  <a:pt x="1358280" y="63477"/>
                  <a:pt x="1359098" y="59759"/>
                </a:cubicBezTo>
                <a:cubicBezTo>
                  <a:pt x="1359917" y="56042"/>
                  <a:pt x="1360326" y="49676"/>
                  <a:pt x="1360326" y="40672"/>
                </a:cubicBezTo>
                <a:lnTo>
                  <a:pt x="1360326" y="1284"/>
                </a:lnTo>
                <a:lnTo>
                  <a:pt x="1345188" y="1284"/>
                </a:lnTo>
                <a:lnTo>
                  <a:pt x="1345188" y="42779"/>
                </a:lnTo>
                <a:cubicBezTo>
                  <a:pt x="1345188" y="48713"/>
                  <a:pt x="1344961" y="52960"/>
                  <a:pt x="1344518" y="55518"/>
                </a:cubicBezTo>
                <a:cubicBezTo>
                  <a:pt x="1344075" y="58076"/>
                  <a:pt x="1342766" y="60232"/>
                  <a:pt x="1340583" y="62006"/>
                </a:cubicBezTo>
                <a:cubicBezTo>
                  <a:pt x="1338401" y="63745"/>
                  <a:pt x="1335156" y="64615"/>
                  <a:pt x="1330859" y="64615"/>
                </a:cubicBezTo>
                <a:cubicBezTo>
                  <a:pt x="1326629" y="64615"/>
                  <a:pt x="1323282" y="63694"/>
                  <a:pt x="1320827" y="61852"/>
                </a:cubicBezTo>
                <a:cubicBezTo>
                  <a:pt x="1318405" y="59976"/>
                  <a:pt x="1316870" y="57513"/>
                  <a:pt x="1316222" y="54443"/>
                </a:cubicBezTo>
                <a:cubicBezTo>
                  <a:pt x="1315847" y="52533"/>
                  <a:pt x="1315664" y="48346"/>
                  <a:pt x="1315664" y="41900"/>
                </a:cubicBezTo>
                <a:lnTo>
                  <a:pt x="1315664" y="1284"/>
                </a:lnTo>
                <a:close/>
                <a:moveTo>
                  <a:pt x="1449065" y="1284"/>
                </a:moveTo>
                <a:lnTo>
                  <a:pt x="1449065" y="13967"/>
                </a:lnTo>
                <a:lnTo>
                  <a:pt x="1471320" y="13967"/>
                </a:lnTo>
                <a:lnTo>
                  <a:pt x="1471320" y="76279"/>
                </a:lnTo>
                <a:lnTo>
                  <a:pt x="1486458" y="76279"/>
                </a:lnTo>
                <a:lnTo>
                  <a:pt x="1486458" y="13967"/>
                </a:lnTo>
                <a:lnTo>
                  <a:pt x="1508657" y="13967"/>
                </a:lnTo>
                <a:lnTo>
                  <a:pt x="1508657" y="1284"/>
                </a:lnTo>
                <a:close/>
                <a:moveTo>
                  <a:pt x="1522637" y="1284"/>
                </a:moveTo>
                <a:lnTo>
                  <a:pt x="1522637" y="76279"/>
                </a:lnTo>
                <a:lnTo>
                  <a:pt x="1579690" y="76279"/>
                </a:lnTo>
                <a:lnTo>
                  <a:pt x="1579690" y="63652"/>
                </a:lnTo>
                <a:lnTo>
                  <a:pt x="1537776" y="63652"/>
                </a:lnTo>
                <a:lnTo>
                  <a:pt x="1537776" y="43239"/>
                </a:lnTo>
                <a:lnTo>
                  <a:pt x="1575434" y="43239"/>
                </a:lnTo>
                <a:lnTo>
                  <a:pt x="1575434" y="30598"/>
                </a:lnTo>
                <a:lnTo>
                  <a:pt x="1537776" y="30598"/>
                </a:lnTo>
                <a:lnTo>
                  <a:pt x="1537776" y="13967"/>
                </a:lnTo>
                <a:lnTo>
                  <a:pt x="1578253" y="13967"/>
                </a:lnTo>
                <a:lnTo>
                  <a:pt x="1578253" y="1284"/>
                </a:lnTo>
                <a:close/>
                <a:moveTo>
                  <a:pt x="1697785" y="1284"/>
                </a:moveTo>
                <a:lnTo>
                  <a:pt x="1697785" y="76279"/>
                </a:lnTo>
                <a:lnTo>
                  <a:pt x="1712924" y="76279"/>
                </a:lnTo>
                <a:lnTo>
                  <a:pt x="1712924" y="1284"/>
                </a:lnTo>
                <a:close/>
                <a:moveTo>
                  <a:pt x="1731104" y="1284"/>
                </a:moveTo>
                <a:lnTo>
                  <a:pt x="1731104" y="76279"/>
                </a:lnTo>
                <a:lnTo>
                  <a:pt x="1746242" y="76279"/>
                </a:lnTo>
                <a:lnTo>
                  <a:pt x="1746242" y="1284"/>
                </a:lnTo>
                <a:close/>
                <a:moveTo>
                  <a:pt x="1759400" y="1284"/>
                </a:moveTo>
                <a:lnTo>
                  <a:pt x="1759400" y="13967"/>
                </a:lnTo>
                <a:lnTo>
                  <a:pt x="1781654" y="13967"/>
                </a:lnTo>
                <a:lnTo>
                  <a:pt x="1781654" y="76279"/>
                </a:lnTo>
                <a:lnTo>
                  <a:pt x="1796807" y="76279"/>
                </a:lnTo>
                <a:lnTo>
                  <a:pt x="1796807" y="13967"/>
                </a:lnTo>
                <a:lnTo>
                  <a:pt x="1819005" y="13967"/>
                </a:lnTo>
                <a:lnTo>
                  <a:pt x="1819005" y="1284"/>
                </a:lnTo>
                <a:close/>
                <a:moveTo>
                  <a:pt x="1057219" y="1898"/>
                </a:moveTo>
                <a:lnTo>
                  <a:pt x="1057219" y="76279"/>
                </a:lnTo>
                <a:lnTo>
                  <a:pt x="1110016" y="76279"/>
                </a:lnTo>
                <a:lnTo>
                  <a:pt x="1110016" y="63652"/>
                </a:lnTo>
                <a:lnTo>
                  <a:pt x="1072358" y="63652"/>
                </a:lnTo>
                <a:lnTo>
                  <a:pt x="1072358" y="1898"/>
                </a:lnTo>
                <a:close/>
                <a:moveTo>
                  <a:pt x="1630449" y="1898"/>
                </a:moveTo>
                <a:lnTo>
                  <a:pt x="1630449" y="76279"/>
                </a:lnTo>
                <a:lnTo>
                  <a:pt x="1683246" y="76279"/>
                </a:lnTo>
                <a:lnTo>
                  <a:pt x="1683246" y="63652"/>
                </a:lnTo>
                <a:lnTo>
                  <a:pt x="1645588" y="63652"/>
                </a:lnTo>
                <a:lnTo>
                  <a:pt x="1645588" y="1898"/>
                </a:lnTo>
                <a:close/>
                <a:moveTo>
                  <a:pt x="694953" y="12948"/>
                </a:moveTo>
                <a:cubicBezTo>
                  <a:pt x="701194" y="12948"/>
                  <a:pt x="706186" y="15067"/>
                  <a:pt x="709938" y="19296"/>
                </a:cubicBezTo>
                <a:cubicBezTo>
                  <a:pt x="713724" y="23526"/>
                  <a:pt x="715617" y="29928"/>
                  <a:pt x="715617" y="38523"/>
                </a:cubicBezTo>
                <a:cubicBezTo>
                  <a:pt x="715617" y="47220"/>
                  <a:pt x="713673" y="53761"/>
                  <a:pt x="709785" y="58127"/>
                </a:cubicBezTo>
                <a:cubicBezTo>
                  <a:pt x="705931" y="62458"/>
                  <a:pt x="700990" y="64615"/>
                  <a:pt x="694953" y="64615"/>
                </a:cubicBezTo>
                <a:cubicBezTo>
                  <a:pt x="688916" y="64615"/>
                  <a:pt x="683932" y="62436"/>
                  <a:pt x="680010" y="58071"/>
                </a:cubicBezTo>
                <a:cubicBezTo>
                  <a:pt x="676088" y="53671"/>
                  <a:pt x="674136" y="47225"/>
                  <a:pt x="674136" y="38733"/>
                </a:cubicBezTo>
                <a:cubicBezTo>
                  <a:pt x="674136" y="30104"/>
                  <a:pt x="676036" y="23657"/>
                  <a:pt x="679856" y="19394"/>
                </a:cubicBezTo>
                <a:cubicBezTo>
                  <a:pt x="683676" y="15097"/>
                  <a:pt x="688711" y="12948"/>
                  <a:pt x="694953" y="12948"/>
                </a:cubicBezTo>
                <a:close/>
                <a:moveTo>
                  <a:pt x="174603" y="13967"/>
                </a:moveTo>
                <a:lnTo>
                  <a:pt x="186421" y="13967"/>
                </a:lnTo>
                <a:cubicBezTo>
                  <a:pt x="192560" y="13967"/>
                  <a:pt x="196244" y="14061"/>
                  <a:pt x="197472" y="14232"/>
                </a:cubicBezTo>
                <a:cubicBezTo>
                  <a:pt x="199927" y="14641"/>
                  <a:pt x="201820" y="15621"/>
                  <a:pt x="203150" y="17190"/>
                </a:cubicBezTo>
                <a:cubicBezTo>
                  <a:pt x="204515" y="18724"/>
                  <a:pt x="205201" y="20763"/>
                  <a:pt x="205201" y="23287"/>
                </a:cubicBezTo>
                <a:cubicBezTo>
                  <a:pt x="205201" y="25538"/>
                  <a:pt x="204690" y="27409"/>
                  <a:pt x="203667" y="28910"/>
                </a:cubicBezTo>
                <a:cubicBezTo>
                  <a:pt x="202643" y="30411"/>
                  <a:pt x="201233" y="31463"/>
                  <a:pt x="199425" y="32077"/>
                </a:cubicBezTo>
                <a:cubicBezTo>
                  <a:pt x="197617" y="32691"/>
                  <a:pt x="193072" y="32998"/>
                  <a:pt x="185807" y="32998"/>
                </a:cubicBezTo>
                <a:lnTo>
                  <a:pt x="174603" y="32998"/>
                </a:lnTo>
                <a:close/>
                <a:moveTo>
                  <a:pt x="109096" y="18780"/>
                </a:moveTo>
                <a:lnTo>
                  <a:pt x="119435" y="46616"/>
                </a:lnTo>
                <a:lnTo>
                  <a:pt x="98966" y="46616"/>
                </a:lnTo>
                <a:close/>
                <a:moveTo>
                  <a:pt x="502002" y="18780"/>
                </a:moveTo>
                <a:lnTo>
                  <a:pt x="512341" y="46616"/>
                </a:lnTo>
                <a:lnTo>
                  <a:pt x="491872" y="46616"/>
                </a:lnTo>
                <a:close/>
                <a:moveTo>
                  <a:pt x="581741" y="18780"/>
                </a:moveTo>
                <a:lnTo>
                  <a:pt x="592066" y="46616"/>
                </a:lnTo>
                <a:lnTo>
                  <a:pt x="571612" y="46616"/>
                </a:lnTo>
                <a:close/>
                <a:moveTo>
                  <a:pt x="868091" y="18780"/>
                </a:moveTo>
                <a:lnTo>
                  <a:pt x="878416" y="46616"/>
                </a:lnTo>
                <a:lnTo>
                  <a:pt x="857962" y="46616"/>
                </a:lnTo>
                <a:close/>
                <a:moveTo>
                  <a:pt x="1006487" y="18780"/>
                </a:moveTo>
                <a:lnTo>
                  <a:pt x="1016826" y="46616"/>
                </a:lnTo>
                <a:lnTo>
                  <a:pt x="996358" y="4661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075C930-C515-E4F2-C93F-2B03DF7D92FB}"/>
              </a:ext>
            </a:extLst>
          </p:cNvPr>
          <p:cNvSpPr/>
          <p:nvPr userDrawn="1"/>
        </p:nvSpPr>
        <p:spPr>
          <a:xfrm>
            <a:off x="5025134" y="1245550"/>
            <a:ext cx="2141732" cy="656360"/>
          </a:xfrm>
          <a:custGeom>
            <a:avLst/>
            <a:gdLst>
              <a:gd name="connsiteX0" fmla="*/ 365852 w 673493"/>
              <a:gd name="connsiteY0" fmla="*/ 0 h 206401"/>
              <a:gd name="connsiteX1" fmla="*/ 275704 w 673493"/>
              <a:gd name="connsiteY1" fmla="*/ 27236 h 206401"/>
              <a:gd name="connsiteX2" fmla="*/ 243404 w 673493"/>
              <a:gd name="connsiteY2" fmla="*/ 103305 h 206401"/>
              <a:gd name="connsiteX3" fmla="*/ 259742 w 673493"/>
              <a:gd name="connsiteY3" fmla="*/ 161599 h 206401"/>
              <a:gd name="connsiteX4" fmla="*/ 302354 w 673493"/>
              <a:gd name="connsiteY4" fmla="*/ 195658 h 206401"/>
              <a:gd name="connsiteX5" fmla="*/ 368754 w 673493"/>
              <a:gd name="connsiteY5" fmla="*/ 206401 h 206401"/>
              <a:gd name="connsiteX6" fmla="*/ 434653 w 673493"/>
              <a:gd name="connsiteY6" fmla="*/ 193956 h 206401"/>
              <a:gd name="connsiteX7" fmla="*/ 475073 w 673493"/>
              <a:gd name="connsiteY7" fmla="*/ 159102 h 206401"/>
              <a:gd name="connsiteX8" fmla="*/ 489082 w 673493"/>
              <a:gd name="connsiteY8" fmla="*/ 101701 h 206401"/>
              <a:gd name="connsiteX9" fmla="*/ 457047 w 673493"/>
              <a:gd name="connsiteY9" fmla="*/ 26803 h 206401"/>
              <a:gd name="connsiteX10" fmla="*/ 365852 w 673493"/>
              <a:gd name="connsiteY10" fmla="*/ 0 h 206401"/>
              <a:gd name="connsiteX11" fmla="*/ 0 w 673493"/>
              <a:gd name="connsiteY11" fmla="*/ 558 h 206401"/>
              <a:gd name="connsiteX12" fmla="*/ 0 w 673493"/>
              <a:gd name="connsiteY12" fmla="*/ 206220 h 206401"/>
              <a:gd name="connsiteX13" fmla="*/ 69986 w 673493"/>
              <a:gd name="connsiteY13" fmla="*/ 206220 h 206401"/>
              <a:gd name="connsiteX14" fmla="*/ 70279 w 673493"/>
              <a:gd name="connsiteY14" fmla="*/ 130373 h 206401"/>
              <a:gd name="connsiteX15" fmla="*/ 158962 w 673493"/>
              <a:gd name="connsiteY15" fmla="*/ 130373 h 206401"/>
              <a:gd name="connsiteX16" fmla="*/ 159507 w 673493"/>
              <a:gd name="connsiteY16" fmla="*/ 206220 h 206401"/>
              <a:gd name="connsiteX17" fmla="*/ 229981 w 673493"/>
              <a:gd name="connsiteY17" fmla="*/ 206220 h 206401"/>
              <a:gd name="connsiteX18" fmla="*/ 229981 w 673493"/>
              <a:gd name="connsiteY18" fmla="*/ 558 h 206401"/>
              <a:gd name="connsiteX19" fmla="*/ 158962 w 673493"/>
              <a:gd name="connsiteY19" fmla="*/ 558 h 206401"/>
              <a:gd name="connsiteX20" fmla="*/ 158669 w 673493"/>
              <a:gd name="connsiteY20" fmla="*/ 76237 h 206401"/>
              <a:gd name="connsiteX21" fmla="*/ 69986 w 673493"/>
              <a:gd name="connsiteY21" fmla="*/ 76237 h 206401"/>
              <a:gd name="connsiteX22" fmla="*/ 69986 w 673493"/>
              <a:gd name="connsiteY22" fmla="*/ 558 h 206401"/>
              <a:gd name="connsiteX23" fmla="*/ 500746 w 673493"/>
              <a:gd name="connsiteY23" fmla="*/ 558 h 206401"/>
              <a:gd name="connsiteX24" fmla="*/ 500746 w 673493"/>
              <a:gd name="connsiteY24" fmla="*/ 206220 h 206401"/>
              <a:gd name="connsiteX25" fmla="*/ 673494 w 673493"/>
              <a:gd name="connsiteY25" fmla="*/ 206220 h 206401"/>
              <a:gd name="connsiteX26" fmla="*/ 672015 w 673493"/>
              <a:gd name="connsiteY26" fmla="*/ 156311 h 206401"/>
              <a:gd name="connsiteX27" fmla="*/ 568235 w 673493"/>
              <a:gd name="connsiteY27" fmla="*/ 156311 h 206401"/>
              <a:gd name="connsiteX28" fmla="*/ 568235 w 673493"/>
              <a:gd name="connsiteY28" fmla="*/ 558 h 206401"/>
              <a:gd name="connsiteX29" fmla="*/ 365629 w 673493"/>
              <a:gd name="connsiteY29" fmla="*/ 41788 h 206401"/>
              <a:gd name="connsiteX30" fmla="*/ 405408 w 673493"/>
              <a:gd name="connsiteY30" fmla="*/ 55880 h 206401"/>
              <a:gd name="connsiteX31" fmla="*/ 420100 w 673493"/>
              <a:gd name="connsiteY31" fmla="*/ 100710 h 206401"/>
              <a:gd name="connsiteX32" fmla="*/ 366313 w 673493"/>
              <a:gd name="connsiteY32" fmla="*/ 165129 h 206401"/>
              <a:gd name="connsiteX33" fmla="*/ 326882 w 673493"/>
              <a:gd name="connsiteY33" fmla="*/ 150800 h 206401"/>
              <a:gd name="connsiteX34" fmla="*/ 312400 w 673493"/>
              <a:gd name="connsiteY34" fmla="*/ 103584 h 206401"/>
              <a:gd name="connsiteX35" fmla="*/ 326994 w 673493"/>
              <a:gd name="connsiteY35" fmla="*/ 56117 h 206401"/>
              <a:gd name="connsiteX36" fmla="*/ 365629 w 673493"/>
              <a:gd name="connsiteY36" fmla="*/ 41788 h 20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73493" h="206401">
                <a:moveTo>
                  <a:pt x="365852" y="0"/>
                </a:moveTo>
                <a:cubicBezTo>
                  <a:pt x="327352" y="0"/>
                  <a:pt x="297345" y="9052"/>
                  <a:pt x="275704" y="27236"/>
                </a:cubicBezTo>
                <a:cubicBezTo>
                  <a:pt x="254235" y="45343"/>
                  <a:pt x="243404" y="70730"/>
                  <a:pt x="243404" y="103305"/>
                </a:cubicBezTo>
                <a:cubicBezTo>
                  <a:pt x="243404" y="126623"/>
                  <a:pt x="248874" y="146093"/>
                  <a:pt x="259742" y="161599"/>
                </a:cubicBezTo>
                <a:cubicBezTo>
                  <a:pt x="270639" y="177144"/>
                  <a:pt x="284866" y="188486"/>
                  <a:pt x="302354" y="195658"/>
                </a:cubicBezTo>
                <a:cubicBezTo>
                  <a:pt x="319880" y="202840"/>
                  <a:pt x="342008" y="206401"/>
                  <a:pt x="368754" y="206401"/>
                </a:cubicBezTo>
                <a:cubicBezTo>
                  <a:pt x="395072" y="206401"/>
                  <a:pt x="417003" y="202280"/>
                  <a:pt x="434653" y="193956"/>
                </a:cubicBezTo>
                <a:cubicBezTo>
                  <a:pt x="452274" y="185650"/>
                  <a:pt x="465720" y="173961"/>
                  <a:pt x="475073" y="159102"/>
                </a:cubicBezTo>
                <a:cubicBezTo>
                  <a:pt x="484389" y="144186"/>
                  <a:pt x="489082" y="125018"/>
                  <a:pt x="489082" y="101701"/>
                </a:cubicBezTo>
                <a:cubicBezTo>
                  <a:pt x="489082" y="69554"/>
                  <a:pt x="478354" y="44548"/>
                  <a:pt x="457047" y="26803"/>
                </a:cubicBezTo>
                <a:cubicBezTo>
                  <a:pt x="435711" y="8915"/>
                  <a:pt x="405276" y="0"/>
                  <a:pt x="365852" y="0"/>
                </a:cubicBezTo>
                <a:close/>
                <a:moveTo>
                  <a:pt x="0" y="558"/>
                </a:moveTo>
                <a:lnTo>
                  <a:pt x="0" y="206220"/>
                </a:lnTo>
                <a:lnTo>
                  <a:pt x="69986" y="206220"/>
                </a:lnTo>
                <a:lnTo>
                  <a:pt x="70279" y="130373"/>
                </a:lnTo>
                <a:lnTo>
                  <a:pt x="158962" y="130373"/>
                </a:lnTo>
                <a:lnTo>
                  <a:pt x="159507" y="206220"/>
                </a:lnTo>
                <a:lnTo>
                  <a:pt x="229981" y="206220"/>
                </a:lnTo>
                <a:lnTo>
                  <a:pt x="229981" y="558"/>
                </a:lnTo>
                <a:lnTo>
                  <a:pt x="158962" y="558"/>
                </a:lnTo>
                <a:lnTo>
                  <a:pt x="158669" y="76237"/>
                </a:lnTo>
                <a:lnTo>
                  <a:pt x="69986" y="76237"/>
                </a:lnTo>
                <a:lnTo>
                  <a:pt x="69986" y="558"/>
                </a:lnTo>
                <a:close/>
                <a:moveTo>
                  <a:pt x="500746" y="558"/>
                </a:moveTo>
                <a:lnTo>
                  <a:pt x="500746" y="206220"/>
                </a:lnTo>
                <a:lnTo>
                  <a:pt x="673494" y="206220"/>
                </a:lnTo>
                <a:lnTo>
                  <a:pt x="672015" y="156311"/>
                </a:lnTo>
                <a:lnTo>
                  <a:pt x="568235" y="156311"/>
                </a:lnTo>
                <a:lnTo>
                  <a:pt x="568235" y="558"/>
                </a:lnTo>
                <a:close/>
                <a:moveTo>
                  <a:pt x="365629" y="41788"/>
                </a:moveTo>
                <a:cubicBezTo>
                  <a:pt x="382393" y="41788"/>
                  <a:pt x="395664" y="46489"/>
                  <a:pt x="405408" y="55880"/>
                </a:cubicBezTo>
                <a:cubicBezTo>
                  <a:pt x="415190" y="65329"/>
                  <a:pt x="420100" y="80260"/>
                  <a:pt x="420100" y="100710"/>
                </a:cubicBezTo>
                <a:cubicBezTo>
                  <a:pt x="420100" y="137924"/>
                  <a:pt x="407051" y="165129"/>
                  <a:pt x="366313" y="165129"/>
                </a:cubicBezTo>
                <a:cubicBezTo>
                  <a:pt x="349749" y="165129"/>
                  <a:pt x="336503" y="160382"/>
                  <a:pt x="326882" y="150800"/>
                </a:cubicBezTo>
                <a:cubicBezTo>
                  <a:pt x="317234" y="141218"/>
                  <a:pt x="312400" y="125520"/>
                  <a:pt x="312400" y="103584"/>
                </a:cubicBezTo>
                <a:cubicBezTo>
                  <a:pt x="312400" y="81544"/>
                  <a:pt x="317279" y="65671"/>
                  <a:pt x="326994" y="56117"/>
                </a:cubicBezTo>
                <a:cubicBezTo>
                  <a:pt x="336710" y="46535"/>
                  <a:pt x="349589" y="41788"/>
                  <a:pt x="365629" y="4178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E55FADF-4C93-ED0E-F049-AB2D89520E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0782" y="6224834"/>
            <a:ext cx="2810436" cy="31407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fld id="{26EE6E20-B215-46D5-9B6E-1C293C6601E3}" type="datetimeyyyy">
              <a:rPr lang="en-US" smtClean="0"/>
              <a:pPr/>
              <a:t>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õpuslaid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E2E8061-B1F6-702A-0234-C8CFC2618FF2}"/>
              </a:ext>
            </a:extLst>
          </p:cNvPr>
          <p:cNvGrpSpPr/>
          <p:nvPr userDrawn="1"/>
        </p:nvGrpSpPr>
        <p:grpSpPr>
          <a:xfrm>
            <a:off x="5025134" y="1386963"/>
            <a:ext cx="2141737" cy="2830694"/>
            <a:chOff x="1873935" y="1936081"/>
            <a:chExt cx="847427" cy="112002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EAB4ADE-1E20-41C1-EA7E-D1D2114541E9}"/>
                </a:ext>
              </a:extLst>
            </p:cNvPr>
            <p:cNvSpPr/>
            <p:nvPr userDrawn="1"/>
          </p:nvSpPr>
          <p:spPr>
            <a:xfrm>
              <a:off x="1873935" y="1936081"/>
              <a:ext cx="847427" cy="1120029"/>
            </a:xfrm>
            <a:custGeom>
              <a:avLst/>
              <a:gdLst>
                <a:gd name="connsiteX0" fmla="*/ 162925 w 325888"/>
                <a:gd name="connsiteY0" fmla="*/ 0 h 430720"/>
                <a:gd name="connsiteX1" fmla="*/ 325888 w 325888"/>
                <a:gd name="connsiteY1" fmla="*/ 0 h 430720"/>
                <a:gd name="connsiteX2" fmla="*/ 325888 w 325888"/>
                <a:gd name="connsiteY2" fmla="*/ 256727 h 430720"/>
                <a:gd name="connsiteX3" fmla="*/ 311525 w 325888"/>
                <a:gd name="connsiteY3" fmla="*/ 343348 h 430720"/>
                <a:gd name="connsiteX4" fmla="*/ 260080 w 325888"/>
                <a:gd name="connsiteY4" fmla="*/ 386715 h 430720"/>
                <a:gd name="connsiteX5" fmla="*/ 162925 w 325888"/>
                <a:gd name="connsiteY5" fmla="*/ 430721 h 430720"/>
                <a:gd name="connsiteX6" fmla="*/ 65770 w 325888"/>
                <a:gd name="connsiteY6" fmla="*/ 386715 h 430720"/>
                <a:gd name="connsiteX7" fmla="*/ 14392 w 325888"/>
                <a:gd name="connsiteY7" fmla="*/ 343348 h 430720"/>
                <a:gd name="connsiteX8" fmla="*/ 0 w 325888"/>
                <a:gd name="connsiteY8" fmla="*/ 256727 h 430720"/>
                <a:gd name="connsiteX9" fmla="*/ 0 w 325888"/>
                <a:gd name="connsiteY9" fmla="*/ 0 h 43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888" h="430720">
                  <a:moveTo>
                    <a:pt x="162925" y="0"/>
                  </a:moveTo>
                  <a:lnTo>
                    <a:pt x="325888" y="0"/>
                  </a:lnTo>
                  <a:lnTo>
                    <a:pt x="325888" y="256727"/>
                  </a:lnTo>
                  <a:cubicBezTo>
                    <a:pt x="323679" y="274015"/>
                    <a:pt x="324069" y="326184"/>
                    <a:pt x="311525" y="343348"/>
                  </a:cubicBezTo>
                  <a:cubicBezTo>
                    <a:pt x="298914" y="360436"/>
                    <a:pt x="287579" y="373447"/>
                    <a:pt x="260080" y="386715"/>
                  </a:cubicBezTo>
                  <a:cubicBezTo>
                    <a:pt x="232610" y="399993"/>
                    <a:pt x="201035" y="414452"/>
                    <a:pt x="162925" y="430721"/>
                  </a:cubicBezTo>
                  <a:cubicBezTo>
                    <a:pt x="124854" y="414452"/>
                    <a:pt x="93269" y="399993"/>
                    <a:pt x="65770" y="386715"/>
                  </a:cubicBezTo>
                  <a:cubicBezTo>
                    <a:pt x="38300" y="373447"/>
                    <a:pt x="26975" y="360436"/>
                    <a:pt x="14392" y="343348"/>
                  </a:cubicBezTo>
                  <a:cubicBezTo>
                    <a:pt x="1810" y="326184"/>
                    <a:pt x="2200" y="274015"/>
                    <a:pt x="0" y="256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A1C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0814717-3FCD-D919-D494-C0E4AFD87AF7}"/>
                </a:ext>
              </a:extLst>
            </p:cNvPr>
            <p:cNvSpPr/>
            <p:nvPr userDrawn="1"/>
          </p:nvSpPr>
          <p:spPr>
            <a:xfrm>
              <a:off x="1883164" y="1948415"/>
              <a:ext cx="829446" cy="1095879"/>
            </a:xfrm>
            <a:custGeom>
              <a:avLst/>
              <a:gdLst>
                <a:gd name="connsiteX0" fmla="*/ 134312 w 318973"/>
                <a:gd name="connsiteY0" fmla="*/ 0 h 421433"/>
                <a:gd name="connsiteX1" fmla="*/ 134312 w 318973"/>
                <a:gd name="connsiteY1" fmla="*/ 133188 h 421433"/>
                <a:gd name="connsiteX2" fmla="*/ 0 w 318973"/>
                <a:gd name="connsiteY2" fmla="*/ 133188 h 421433"/>
                <a:gd name="connsiteX3" fmla="*/ 0 w 318973"/>
                <a:gd name="connsiteY3" fmla="*/ 187166 h 421433"/>
                <a:gd name="connsiteX4" fmla="*/ 134312 w 318973"/>
                <a:gd name="connsiteY4" fmla="*/ 187166 h 421433"/>
                <a:gd name="connsiteX5" fmla="*/ 134312 w 318973"/>
                <a:gd name="connsiteY5" fmla="*/ 410337 h 421433"/>
                <a:gd name="connsiteX6" fmla="*/ 159306 w 318973"/>
                <a:gd name="connsiteY6" fmla="*/ 421434 h 421433"/>
                <a:gd name="connsiteX7" fmla="*/ 187042 w 318973"/>
                <a:gd name="connsiteY7" fmla="*/ 410337 h 421433"/>
                <a:gd name="connsiteX8" fmla="*/ 187042 w 318973"/>
                <a:gd name="connsiteY8" fmla="*/ 187166 h 421433"/>
                <a:gd name="connsiteX9" fmla="*/ 318973 w 318973"/>
                <a:gd name="connsiteY9" fmla="*/ 187166 h 421433"/>
                <a:gd name="connsiteX10" fmla="*/ 318973 w 318973"/>
                <a:gd name="connsiteY10" fmla="*/ 133188 h 421433"/>
                <a:gd name="connsiteX11" fmla="*/ 187042 w 318973"/>
                <a:gd name="connsiteY11" fmla="*/ 133188 h 421433"/>
                <a:gd name="connsiteX12" fmla="*/ 187042 w 318973"/>
                <a:gd name="connsiteY12" fmla="*/ 0 h 42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8973" h="421433">
                  <a:moveTo>
                    <a:pt x="134312" y="0"/>
                  </a:moveTo>
                  <a:lnTo>
                    <a:pt x="134312" y="133188"/>
                  </a:lnTo>
                  <a:lnTo>
                    <a:pt x="0" y="133188"/>
                  </a:lnTo>
                  <a:lnTo>
                    <a:pt x="0" y="187166"/>
                  </a:lnTo>
                  <a:lnTo>
                    <a:pt x="134312" y="187166"/>
                  </a:lnTo>
                  <a:lnTo>
                    <a:pt x="134312" y="410337"/>
                  </a:lnTo>
                  <a:lnTo>
                    <a:pt x="159306" y="421434"/>
                  </a:lnTo>
                  <a:lnTo>
                    <a:pt x="187042" y="410337"/>
                  </a:lnTo>
                  <a:lnTo>
                    <a:pt x="187042" y="187166"/>
                  </a:lnTo>
                  <a:lnTo>
                    <a:pt x="318973" y="187166"/>
                  </a:lnTo>
                  <a:lnTo>
                    <a:pt x="318973" y="133188"/>
                  </a:lnTo>
                  <a:lnTo>
                    <a:pt x="187042" y="133188"/>
                  </a:lnTo>
                  <a:lnTo>
                    <a:pt x="187042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79CD5F4-209D-D5C6-611D-1DD3DD623BC3}"/>
              </a:ext>
            </a:extLst>
          </p:cNvPr>
          <p:cNvSpPr/>
          <p:nvPr userDrawn="1"/>
        </p:nvSpPr>
        <p:spPr>
          <a:xfrm>
            <a:off x="5025134" y="5211534"/>
            <a:ext cx="2141732" cy="91389"/>
          </a:xfrm>
          <a:custGeom>
            <a:avLst/>
            <a:gdLst>
              <a:gd name="connsiteX0" fmla="*/ 694800 w 1819005"/>
              <a:gd name="connsiteY0" fmla="*/ 0 h 77618"/>
              <a:gd name="connsiteX1" fmla="*/ 678628 w 1819005"/>
              <a:gd name="connsiteY1" fmla="*/ 2972 h 77618"/>
              <a:gd name="connsiteX2" fmla="*/ 668917 w 1819005"/>
              <a:gd name="connsiteY2" fmla="*/ 9725 h 77618"/>
              <a:gd name="connsiteX3" fmla="*/ 661955 w 1819005"/>
              <a:gd name="connsiteY3" fmla="*/ 20008 h 77618"/>
              <a:gd name="connsiteX4" fmla="*/ 658523 w 1819005"/>
              <a:gd name="connsiteY4" fmla="*/ 39249 h 77618"/>
              <a:gd name="connsiteX5" fmla="*/ 668401 w 1819005"/>
              <a:gd name="connsiteY5" fmla="*/ 67377 h 77618"/>
              <a:gd name="connsiteX6" fmla="*/ 695009 w 1819005"/>
              <a:gd name="connsiteY6" fmla="*/ 77563 h 77618"/>
              <a:gd name="connsiteX7" fmla="*/ 721407 w 1819005"/>
              <a:gd name="connsiteY7" fmla="*/ 67335 h 77618"/>
              <a:gd name="connsiteX8" fmla="*/ 731272 w 1819005"/>
              <a:gd name="connsiteY8" fmla="*/ 38886 h 77618"/>
              <a:gd name="connsiteX9" fmla="*/ 721296 w 1819005"/>
              <a:gd name="connsiteY9" fmla="*/ 10283 h 77618"/>
              <a:gd name="connsiteX10" fmla="*/ 694800 w 1819005"/>
              <a:gd name="connsiteY10" fmla="*/ 0 h 77618"/>
              <a:gd name="connsiteX11" fmla="*/ 1252793 w 1819005"/>
              <a:gd name="connsiteY11" fmla="*/ 0 h 77618"/>
              <a:gd name="connsiteX12" fmla="*/ 1238004 w 1819005"/>
              <a:gd name="connsiteY12" fmla="*/ 2609 h 77618"/>
              <a:gd name="connsiteX13" fmla="*/ 1228641 w 1819005"/>
              <a:gd name="connsiteY13" fmla="*/ 10241 h 77618"/>
              <a:gd name="connsiteX14" fmla="*/ 1225418 w 1819005"/>
              <a:gd name="connsiteY14" fmla="*/ 20929 h 77618"/>
              <a:gd name="connsiteX15" fmla="*/ 1232325 w 1819005"/>
              <a:gd name="connsiteY15" fmla="*/ 36026 h 77618"/>
              <a:gd name="connsiteX16" fmla="*/ 1249417 w 1819005"/>
              <a:gd name="connsiteY16" fmla="*/ 43435 h 77618"/>
              <a:gd name="connsiteX17" fmla="*/ 1261542 w 1819005"/>
              <a:gd name="connsiteY17" fmla="*/ 46713 h 77618"/>
              <a:gd name="connsiteX18" fmla="*/ 1266955 w 1819005"/>
              <a:gd name="connsiteY18" fmla="*/ 49992 h 77618"/>
              <a:gd name="connsiteX19" fmla="*/ 1268546 w 1819005"/>
              <a:gd name="connsiteY19" fmla="*/ 54485 h 77618"/>
              <a:gd name="connsiteX20" fmla="*/ 1264807 w 1819005"/>
              <a:gd name="connsiteY20" fmla="*/ 61754 h 77618"/>
              <a:gd name="connsiteX21" fmla="*/ 1253812 w 1819005"/>
              <a:gd name="connsiteY21" fmla="*/ 64824 h 77618"/>
              <a:gd name="connsiteX22" fmla="*/ 1242817 w 1819005"/>
              <a:gd name="connsiteY22" fmla="*/ 61350 h 77618"/>
              <a:gd name="connsiteX23" fmla="*/ 1237445 w 1819005"/>
              <a:gd name="connsiteY23" fmla="*/ 50453 h 77618"/>
              <a:gd name="connsiteX24" fmla="*/ 1222711 w 1819005"/>
              <a:gd name="connsiteY24" fmla="*/ 51876 h 77618"/>
              <a:gd name="connsiteX25" fmla="*/ 1231809 w 1819005"/>
              <a:gd name="connsiteY25" fmla="*/ 71061 h 77618"/>
              <a:gd name="connsiteX26" fmla="*/ 1253659 w 1819005"/>
              <a:gd name="connsiteY26" fmla="*/ 77619 h 77618"/>
              <a:gd name="connsiteX27" fmla="*/ 1269983 w 1819005"/>
              <a:gd name="connsiteY27" fmla="*/ 74898 h 77618"/>
              <a:gd name="connsiteX28" fmla="*/ 1280113 w 1819005"/>
              <a:gd name="connsiteY28" fmla="*/ 66512 h 77618"/>
              <a:gd name="connsiteX29" fmla="*/ 1283684 w 1819005"/>
              <a:gd name="connsiteY29" fmla="*/ 54443 h 77618"/>
              <a:gd name="connsiteX30" fmla="*/ 1280671 w 1819005"/>
              <a:gd name="connsiteY30" fmla="*/ 42514 h 77618"/>
              <a:gd name="connsiteX31" fmla="*/ 1272383 w 1819005"/>
              <a:gd name="connsiteY31" fmla="*/ 34896 h 77618"/>
              <a:gd name="connsiteX32" fmla="*/ 1256058 w 1819005"/>
              <a:gd name="connsiteY32" fmla="*/ 29468 h 77618"/>
              <a:gd name="connsiteX33" fmla="*/ 1242147 w 1819005"/>
              <a:gd name="connsiteY33" fmla="*/ 24459 h 77618"/>
              <a:gd name="connsiteX34" fmla="*/ 1239901 w 1819005"/>
              <a:gd name="connsiteY34" fmla="*/ 19910 h 77618"/>
              <a:gd name="connsiteX35" fmla="*/ 1242301 w 1819005"/>
              <a:gd name="connsiteY35" fmla="*/ 15250 h 77618"/>
              <a:gd name="connsiteX36" fmla="*/ 1252640 w 1819005"/>
              <a:gd name="connsiteY36" fmla="*/ 12543 h 77618"/>
              <a:gd name="connsiteX37" fmla="*/ 1262197 w 1819005"/>
              <a:gd name="connsiteY37" fmla="*/ 15097 h 77618"/>
              <a:gd name="connsiteX38" fmla="*/ 1266397 w 1819005"/>
              <a:gd name="connsiteY38" fmla="*/ 23385 h 77618"/>
              <a:gd name="connsiteX39" fmla="*/ 1281536 w 1819005"/>
              <a:gd name="connsiteY39" fmla="*/ 22715 h 77618"/>
              <a:gd name="connsiteX40" fmla="*/ 1274015 w 1819005"/>
              <a:gd name="connsiteY40" fmla="*/ 6195 h 77618"/>
              <a:gd name="connsiteX41" fmla="*/ 1252793 w 1819005"/>
              <a:gd name="connsiteY41" fmla="*/ 0 h 77618"/>
              <a:gd name="connsiteX42" fmla="*/ 1406593 w 1819005"/>
              <a:gd name="connsiteY42" fmla="*/ 0 h 77618"/>
              <a:gd name="connsiteX43" fmla="*/ 1391817 w 1819005"/>
              <a:gd name="connsiteY43" fmla="*/ 2609 h 77618"/>
              <a:gd name="connsiteX44" fmla="*/ 1382455 w 1819005"/>
              <a:gd name="connsiteY44" fmla="*/ 10241 h 77618"/>
              <a:gd name="connsiteX45" fmla="*/ 1379232 w 1819005"/>
              <a:gd name="connsiteY45" fmla="*/ 20929 h 77618"/>
              <a:gd name="connsiteX46" fmla="*/ 1386139 w 1819005"/>
              <a:gd name="connsiteY46" fmla="*/ 36026 h 77618"/>
              <a:gd name="connsiteX47" fmla="*/ 1403217 w 1819005"/>
              <a:gd name="connsiteY47" fmla="*/ 43435 h 77618"/>
              <a:gd name="connsiteX48" fmla="*/ 1415342 w 1819005"/>
              <a:gd name="connsiteY48" fmla="*/ 46713 h 77618"/>
              <a:gd name="connsiteX49" fmla="*/ 1420769 w 1819005"/>
              <a:gd name="connsiteY49" fmla="*/ 49992 h 77618"/>
              <a:gd name="connsiteX50" fmla="*/ 1422360 w 1819005"/>
              <a:gd name="connsiteY50" fmla="*/ 54485 h 77618"/>
              <a:gd name="connsiteX51" fmla="*/ 1418620 w 1819005"/>
              <a:gd name="connsiteY51" fmla="*/ 61754 h 77618"/>
              <a:gd name="connsiteX52" fmla="*/ 1407626 w 1819005"/>
              <a:gd name="connsiteY52" fmla="*/ 64824 h 77618"/>
              <a:gd name="connsiteX53" fmla="*/ 1396617 w 1819005"/>
              <a:gd name="connsiteY53" fmla="*/ 61350 h 77618"/>
              <a:gd name="connsiteX54" fmla="*/ 1391245 w 1819005"/>
              <a:gd name="connsiteY54" fmla="*/ 50453 h 77618"/>
              <a:gd name="connsiteX55" fmla="*/ 1376511 w 1819005"/>
              <a:gd name="connsiteY55" fmla="*/ 51876 h 77618"/>
              <a:gd name="connsiteX56" fmla="*/ 1385622 w 1819005"/>
              <a:gd name="connsiteY56" fmla="*/ 71061 h 77618"/>
              <a:gd name="connsiteX57" fmla="*/ 1407472 w 1819005"/>
              <a:gd name="connsiteY57" fmla="*/ 77619 h 77618"/>
              <a:gd name="connsiteX58" fmla="*/ 1423783 w 1819005"/>
              <a:gd name="connsiteY58" fmla="*/ 74898 h 77618"/>
              <a:gd name="connsiteX59" fmla="*/ 1433913 w 1819005"/>
              <a:gd name="connsiteY59" fmla="*/ 66512 h 77618"/>
              <a:gd name="connsiteX60" fmla="*/ 1437498 w 1819005"/>
              <a:gd name="connsiteY60" fmla="*/ 54443 h 77618"/>
              <a:gd name="connsiteX61" fmla="*/ 1434485 w 1819005"/>
              <a:gd name="connsiteY61" fmla="*/ 42514 h 77618"/>
              <a:gd name="connsiteX62" fmla="*/ 1426197 w 1819005"/>
              <a:gd name="connsiteY62" fmla="*/ 34896 h 77618"/>
              <a:gd name="connsiteX63" fmla="*/ 1409872 w 1819005"/>
              <a:gd name="connsiteY63" fmla="*/ 29468 h 77618"/>
              <a:gd name="connsiteX64" fmla="*/ 1395961 w 1819005"/>
              <a:gd name="connsiteY64" fmla="*/ 24459 h 77618"/>
              <a:gd name="connsiteX65" fmla="*/ 1393701 w 1819005"/>
              <a:gd name="connsiteY65" fmla="*/ 19910 h 77618"/>
              <a:gd name="connsiteX66" fmla="*/ 1396115 w 1819005"/>
              <a:gd name="connsiteY66" fmla="*/ 15250 h 77618"/>
              <a:gd name="connsiteX67" fmla="*/ 1406440 w 1819005"/>
              <a:gd name="connsiteY67" fmla="*/ 12543 h 77618"/>
              <a:gd name="connsiteX68" fmla="*/ 1416011 w 1819005"/>
              <a:gd name="connsiteY68" fmla="*/ 15097 h 77618"/>
              <a:gd name="connsiteX69" fmla="*/ 1420211 w 1819005"/>
              <a:gd name="connsiteY69" fmla="*/ 23385 h 77618"/>
              <a:gd name="connsiteX70" fmla="*/ 1435350 w 1819005"/>
              <a:gd name="connsiteY70" fmla="*/ 22715 h 77618"/>
              <a:gd name="connsiteX71" fmla="*/ 1427829 w 1819005"/>
              <a:gd name="connsiteY71" fmla="*/ 6195 h 77618"/>
              <a:gd name="connsiteX72" fmla="*/ 1406593 w 1819005"/>
              <a:gd name="connsiteY72" fmla="*/ 0 h 77618"/>
              <a:gd name="connsiteX73" fmla="*/ 0 w 1819005"/>
              <a:gd name="connsiteY73" fmla="*/ 1284 h 77618"/>
              <a:gd name="connsiteX74" fmla="*/ 0 w 1819005"/>
              <a:gd name="connsiteY74" fmla="*/ 76279 h 77618"/>
              <a:gd name="connsiteX75" fmla="*/ 15139 w 1819005"/>
              <a:gd name="connsiteY75" fmla="*/ 76279 h 77618"/>
              <a:gd name="connsiteX76" fmla="*/ 15139 w 1819005"/>
              <a:gd name="connsiteY76" fmla="*/ 43490 h 77618"/>
              <a:gd name="connsiteX77" fmla="*/ 44816 w 1819005"/>
              <a:gd name="connsiteY77" fmla="*/ 43490 h 77618"/>
              <a:gd name="connsiteX78" fmla="*/ 44816 w 1819005"/>
              <a:gd name="connsiteY78" fmla="*/ 76279 h 77618"/>
              <a:gd name="connsiteX79" fmla="*/ 59954 w 1819005"/>
              <a:gd name="connsiteY79" fmla="*/ 76279 h 77618"/>
              <a:gd name="connsiteX80" fmla="*/ 59954 w 1819005"/>
              <a:gd name="connsiteY80" fmla="*/ 1284 h 77618"/>
              <a:gd name="connsiteX81" fmla="*/ 44816 w 1819005"/>
              <a:gd name="connsiteY81" fmla="*/ 1284 h 77618"/>
              <a:gd name="connsiteX82" fmla="*/ 44816 w 1819005"/>
              <a:gd name="connsiteY82" fmla="*/ 30807 h 77618"/>
              <a:gd name="connsiteX83" fmla="*/ 15139 w 1819005"/>
              <a:gd name="connsiteY83" fmla="*/ 30807 h 77618"/>
              <a:gd name="connsiteX84" fmla="*/ 15139 w 1819005"/>
              <a:gd name="connsiteY84" fmla="*/ 1284 h 77618"/>
              <a:gd name="connsiteX85" fmla="*/ 101268 w 1819005"/>
              <a:gd name="connsiteY85" fmla="*/ 1284 h 77618"/>
              <a:gd name="connsiteX86" fmla="*/ 72051 w 1819005"/>
              <a:gd name="connsiteY86" fmla="*/ 76279 h 77618"/>
              <a:gd name="connsiteX87" fmla="*/ 88125 w 1819005"/>
              <a:gd name="connsiteY87" fmla="*/ 76279 h 77618"/>
              <a:gd name="connsiteX88" fmla="*/ 94306 w 1819005"/>
              <a:gd name="connsiteY88" fmla="*/ 59243 h 77618"/>
              <a:gd name="connsiteX89" fmla="*/ 124290 w 1819005"/>
              <a:gd name="connsiteY89" fmla="*/ 59243 h 77618"/>
              <a:gd name="connsiteX90" fmla="*/ 130834 w 1819005"/>
              <a:gd name="connsiteY90" fmla="*/ 76279 h 77618"/>
              <a:gd name="connsiteX91" fmla="*/ 147312 w 1819005"/>
              <a:gd name="connsiteY91" fmla="*/ 76279 h 77618"/>
              <a:gd name="connsiteX92" fmla="*/ 117286 w 1819005"/>
              <a:gd name="connsiteY92" fmla="*/ 1284 h 77618"/>
              <a:gd name="connsiteX93" fmla="*/ 159465 w 1819005"/>
              <a:gd name="connsiteY93" fmla="*/ 1284 h 77618"/>
              <a:gd name="connsiteX94" fmla="*/ 159465 w 1819005"/>
              <a:gd name="connsiteY94" fmla="*/ 76279 h 77618"/>
              <a:gd name="connsiteX95" fmla="*/ 174603 w 1819005"/>
              <a:gd name="connsiteY95" fmla="*/ 76279 h 77618"/>
              <a:gd name="connsiteX96" fmla="*/ 174603 w 1819005"/>
              <a:gd name="connsiteY96" fmla="*/ 44969 h 77618"/>
              <a:gd name="connsiteX97" fmla="*/ 177673 w 1819005"/>
              <a:gd name="connsiteY97" fmla="*/ 44969 h 77618"/>
              <a:gd name="connsiteX98" fmla="*/ 185305 w 1819005"/>
              <a:gd name="connsiteY98" fmla="*/ 45848 h 77618"/>
              <a:gd name="connsiteX99" fmla="*/ 189854 w 1819005"/>
              <a:gd name="connsiteY99" fmla="*/ 48960 h 77618"/>
              <a:gd name="connsiteX100" fmla="*/ 197834 w 1819005"/>
              <a:gd name="connsiteY100" fmla="*/ 59968 h 77618"/>
              <a:gd name="connsiteX101" fmla="*/ 208787 w 1819005"/>
              <a:gd name="connsiteY101" fmla="*/ 76279 h 77618"/>
              <a:gd name="connsiteX102" fmla="*/ 226898 w 1819005"/>
              <a:gd name="connsiteY102" fmla="*/ 76279 h 77618"/>
              <a:gd name="connsiteX103" fmla="*/ 217731 w 1819005"/>
              <a:gd name="connsiteY103" fmla="*/ 61657 h 77618"/>
              <a:gd name="connsiteX104" fmla="*/ 209094 w 1819005"/>
              <a:gd name="connsiteY104" fmla="*/ 49476 h 77618"/>
              <a:gd name="connsiteX105" fmla="*/ 201002 w 1819005"/>
              <a:gd name="connsiteY105" fmla="*/ 43183 h 77618"/>
              <a:gd name="connsiteX106" fmla="*/ 215847 w 1819005"/>
              <a:gd name="connsiteY106" fmla="*/ 36277 h 77618"/>
              <a:gd name="connsiteX107" fmla="*/ 220800 w 1819005"/>
              <a:gd name="connsiteY107" fmla="*/ 22310 h 77618"/>
              <a:gd name="connsiteX108" fmla="*/ 217536 w 1819005"/>
              <a:gd name="connsiteY108" fmla="*/ 10492 h 77618"/>
              <a:gd name="connsiteX109" fmla="*/ 208787 w 1819005"/>
              <a:gd name="connsiteY109" fmla="*/ 3335 h 77618"/>
              <a:gd name="connsiteX110" fmla="*/ 191333 w 1819005"/>
              <a:gd name="connsiteY110" fmla="*/ 1284 h 77618"/>
              <a:gd name="connsiteX111" fmla="*/ 266202 w 1819005"/>
              <a:gd name="connsiteY111" fmla="*/ 1284 h 77618"/>
              <a:gd name="connsiteX112" fmla="*/ 266202 w 1819005"/>
              <a:gd name="connsiteY112" fmla="*/ 49727 h 77618"/>
              <a:gd name="connsiteX113" fmla="*/ 264109 w 1819005"/>
              <a:gd name="connsiteY113" fmla="*/ 61754 h 77618"/>
              <a:gd name="connsiteX114" fmla="*/ 256952 w 1819005"/>
              <a:gd name="connsiteY114" fmla="*/ 64615 h 77618"/>
              <a:gd name="connsiteX115" fmla="*/ 249473 w 1819005"/>
              <a:gd name="connsiteY115" fmla="*/ 60582 h 77618"/>
              <a:gd name="connsiteX116" fmla="*/ 247590 w 1819005"/>
              <a:gd name="connsiteY116" fmla="*/ 51471 h 77618"/>
              <a:gd name="connsiteX117" fmla="*/ 233316 w 1819005"/>
              <a:gd name="connsiteY117" fmla="*/ 53104 h 77618"/>
              <a:gd name="connsiteX118" fmla="*/ 239344 w 1819005"/>
              <a:gd name="connsiteY118" fmla="*/ 71368 h 77618"/>
              <a:gd name="connsiteX119" fmla="*/ 256436 w 1819005"/>
              <a:gd name="connsiteY119" fmla="*/ 77563 h 77618"/>
              <a:gd name="connsiteX120" fmla="*/ 271686 w 1819005"/>
              <a:gd name="connsiteY120" fmla="*/ 73628 h 77618"/>
              <a:gd name="connsiteX121" fmla="*/ 279667 w 1819005"/>
              <a:gd name="connsiteY121" fmla="*/ 63080 h 77618"/>
              <a:gd name="connsiteX122" fmla="*/ 281299 w 1819005"/>
              <a:gd name="connsiteY122" fmla="*/ 48764 h 77618"/>
              <a:gd name="connsiteX123" fmla="*/ 281299 w 1819005"/>
              <a:gd name="connsiteY123" fmla="*/ 1284 h 77618"/>
              <a:gd name="connsiteX124" fmla="*/ 301391 w 1819005"/>
              <a:gd name="connsiteY124" fmla="*/ 1284 h 77618"/>
              <a:gd name="connsiteX125" fmla="*/ 301391 w 1819005"/>
              <a:gd name="connsiteY125" fmla="*/ 41286 h 77618"/>
              <a:gd name="connsiteX126" fmla="*/ 302870 w 1819005"/>
              <a:gd name="connsiteY126" fmla="*/ 60317 h 77618"/>
              <a:gd name="connsiteX127" fmla="*/ 307112 w 1819005"/>
              <a:gd name="connsiteY127" fmla="*/ 68661 h 77618"/>
              <a:gd name="connsiteX128" fmla="*/ 315860 w 1819005"/>
              <a:gd name="connsiteY128" fmla="*/ 75107 h 77618"/>
              <a:gd name="connsiteX129" fmla="*/ 332184 w 1819005"/>
              <a:gd name="connsiteY129" fmla="*/ 77563 h 77618"/>
              <a:gd name="connsiteX130" fmla="*/ 346611 w 1819005"/>
              <a:gd name="connsiteY130" fmla="*/ 75316 h 77618"/>
              <a:gd name="connsiteX131" fmla="*/ 355416 w 1819005"/>
              <a:gd name="connsiteY131" fmla="*/ 69177 h 77618"/>
              <a:gd name="connsiteX132" fmla="*/ 359964 w 1819005"/>
              <a:gd name="connsiteY132" fmla="*/ 59759 h 77618"/>
              <a:gd name="connsiteX133" fmla="*/ 361192 w 1819005"/>
              <a:gd name="connsiteY133" fmla="*/ 40672 h 77618"/>
              <a:gd name="connsiteX134" fmla="*/ 361192 w 1819005"/>
              <a:gd name="connsiteY134" fmla="*/ 1284 h 77618"/>
              <a:gd name="connsiteX135" fmla="*/ 346053 w 1819005"/>
              <a:gd name="connsiteY135" fmla="*/ 1284 h 77618"/>
              <a:gd name="connsiteX136" fmla="*/ 346053 w 1819005"/>
              <a:gd name="connsiteY136" fmla="*/ 42779 h 77618"/>
              <a:gd name="connsiteX137" fmla="*/ 345384 w 1819005"/>
              <a:gd name="connsiteY137" fmla="*/ 55518 h 77618"/>
              <a:gd name="connsiteX138" fmla="*/ 341449 w 1819005"/>
              <a:gd name="connsiteY138" fmla="*/ 62006 h 77618"/>
              <a:gd name="connsiteX139" fmla="*/ 331724 w 1819005"/>
              <a:gd name="connsiteY139" fmla="*/ 64615 h 77618"/>
              <a:gd name="connsiteX140" fmla="*/ 321692 w 1819005"/>
              <a:gd name="connsiteY140" fmla="*/ 61852 h 77618"/>
              <a:gd name="connsiteX141" fmla="*/ 317088 w 1819005"/>
              <a:gd name="connsiteY141" fmla="*/ 54443 h 77618"/>
              <a:gd name="connsiteX142" fmla="*/ 316530 w 1819005"/>
              <a:gd name="connsiteY142" fmla="*/ 41900 h 77618"/>
              <a:gd name="connsiteX143" fmla="*/ 316530 w 1819005"/>
              <a:gd name="connsiteY143" fmla="*/ 1284 h 77618"/>
              <a:gd name="connsiteX144" fmla="*/ 381019 w 1819005"/>
              <a:gd name="connsiteY144" fmla="*/ 1284 h 77618"/>
              <a:gd name="connsiteX145" fmla="*/ 381019 w 1819005"/>
              <a:gd name="connsiteY145" fmla="*/ 76279 h 77618"/>
              <a:gd name="connsiteX146" fmla="*/ 395083 w 1819005"/>
              <a:gd name="connsiteY146" fmla="*/ 76279 h 77618"/>
              <a:gd name="connsiteX147" fmla="*/ 395083 w 1819005"/>
              <a:gd name="connsiteY147" fmla="*/ 17245 h 77618"/>
              <a:gd name="connsiteX148" fmla="*/ 409914 w 1819005"/>
              <a:gd name="connsiteY148" fmla="*/ 76279 h 77618"/>
              <a:gd name="connsiteX149" fmla="*/ 424495 w 1819005"/>
              <a:gd name="connsiteY149" fmla="*/ 76279 h 77618"/>
              <a:gd name="connsiteX150" fmla="*/ 439382 w 1819005"/>
              <a:gd name="connsiteY150" fmla="*/ 17245 h 77618"/>
              <a:gd name="connsiteX151" fmla="*/ 439382 w 1819005"/>
              <a:gd name="connsiteY151" fmla="*/ 76279 h 77618"/>
              <a:gd name="connsiteX152" fmla="*/ 453461 w 1819005"/>
              <a:gd name="connsiteY152" fmla="*/ 76279 h 77618"/>
              <a:gd name="connsiteX153" fmla="*/ 453461 w 1819005"/>
              <a:gd name="connsiteY153" fmla="*/ 1284 h 77618"/>
              <a:gd name="connsiteX154" fmla="*/ 430746 w 1819005"/>
              <a:gd name="connsiteY154" fmla="*/ 1284 h 77618"/>
              <a:gd name="connsiteX155" fmla="*/ 417281 w 1819005"/>
              <a:gd name="connsiteY155" fmla="*/ 52448 h 77618"/>
              <a:gd name="connsiteX156" fmla="*/ 403678 w 1819005"/>
              <a:gd name="connsiteY156" fmla="*/ 1284 h 77618"/>
              <a:gd name="connsiteX157" fmla="*/ 494174 w 1819005"/>
              <a:gd name="connsiteY157" fmla="*/ 1284 h 77618"/>
              <a:gd name="connsiteX158" fmla="*/ 464958 w 1819005"/>
              <a:gd name="connsiteY158" fmla="*/ 76279 h 77618"/>
              <a:gd name="connsiteX159" fmla="*/ 481031 w 1819005"/>
              <a:gd name="connsiteY159" fmla="*/ 76279 h 77618"/>
              <a:gd name="connsiteX160" fmla="*/ 487212 w 1819005"/>
              <a:gd name="connsiteY160" fmla="*/ 59243 h 77618"/>
              <a:gd name="connsiteX161" fmla="*/ 517196 w 1819005"/>
              <a:gd name="connsiteY161" fmla="*/ 59243 h 77618"/>
              <a:gd name="connsiteX162" fmla="*/ 523740 w 1819005"/>
              <a:gd name="connsiteY162" fmla="*/ 76279 h 77618"/>
              <a:gd name="connsiteX163" fmla="*/ 540218 w 1819005"/>
              <a:gd name="connsiteY163" fmla="*/ 76279 h 77618"/>
              <a:gd name="connsiteX164" fmla="*/ 510192 w 1819005"/>
              <a:gd name="connsiteY164" fmla="*/ 1284 h 77618"/>
              <a:gd name="connsiteX165" fmla="*/ 573914 w 1819005"/>
              <a:gd name="connsiteY165" fmla="*/ 1284 h 77618"/>
              <a:gd name="connsiteX166" fmla="*/ 544697 w 1819005"/>
              <a:gd name="connsiteY166" fmla="*/ 76279 h 77618"/>
              <a:gd name="connsiteX167" fmla="*/ 560757 w 1819005"/>
              <a:gd name="connsiteY167" fmla="*/ 76279 h 77618"/>
              <a:gd name="connsiteX168" fmla="*/ 566951 w 1819005"/>
              <a:gd name="connsiteY168" fmla="*/ 59243 h 77618"/>
              <a:gd name="connsiteX169" fmla="*/ 596936 w 1819005"/>
              <a:gd name="connsiteY169" fmla="*/ 59243 h 77618"/>
              <a:gd name="connsiteX170" fmla="*/ 603479 w 1819005"/>
              <a:gd name="connsiteY170" fmla="*/ 76279 h 77618"/>
              <a:gd name="connsiteX171" fmla="*/ 619958 w 1819005"/>
              <a:gd name="connsiteY171" fmla="*/ 76279 h 77618"/>
              <a:gd name="connsiteX172" fmla="*/ 589918 w 1819005"/>
              <a:gd name="connsiteY172" fmla="*/ 1284 h 77618"/>
              <a:gd name="connsiteX173" fmla="*/ 747094 w 1819005"/>
              <a:gd name="connsiteY173" fmla="*/ 1284 h 77618"/>
              <a:gd name="connsiteX174" fmla="*/ 747094 w 1819005"/>
              <a:gd name="connsiteY174" fmla="*/ 76279 h 77618"/>
              <a:gd name="connsiteX175" fmla="*/ 761172 w 1819005"/>
              <a:gd name="connsiteY175" fmla="*/ 76279 h 77618"/>
              <a:gd name="connsiteX176" fmla="*/ 761172 w 1819005"/>
              <a:gd name="connsiteY176" fmla="*/ 17245 h 77618"/>
              <a:gd name="connsiteX177" fmla="*/ 776004 w 1819005"/>
              <a:gd name="connsiteY177" fmla="*/ 76279 h 77618"/>
              <a:gd name="connsiteX178" fmla="*/ 790584 w 1819005"/>
              <a:gd name="connsiteY178" fmla="*/ 76279 h 77618"/>
              <a:gd name="connsiteX179" fmla="*/ 805472 w 1819005"/>
              <a:gd name="connsiteY179" fmla="*/ 17245 h 77618"/>
              <a:gd name="connsiteX180" fmla="*/ 805472 w 1819005"/>
              <a:gd name="connsiteY180" fmla="*/ 76279 h 77618"/>
              <a:gd name="connsiteX181" fmla="*/ 819536 w 1819005"/>
              <a:gd name="connsiteY181" fmla="*/ 76279 h 77618"/>
              <a:gd name="connsiteX182" fmla="*/ 819536 w 1819005"/>
              <a:gd name="connsiteY182" fmla="*/ 1284 h 77618"/>
              <a:gd name="connsiteX183" fmla="*/ 796821 w 1819005"/>
              <a:gd name="connsiteY183" fmla="*/ 1284 h 77618"/>
              <a:gd name="connsiteX184" fmla="*/ 783371 w 1819005"/>
              <a:gd name="connsiteY184" fmla="*/ 52448 h 77618"/>
              <a:gd name="connsiteX185" fmla="*/ 769767 w 1819005"/>
              <a:gd name="connsiteY185" fmla="*/ 1284 h 77618"/>
              <a:gd name="connsiteX186" fmla="*/ 860264 w 1819005"/>
              <a:gd name="connsiteY186" fmla="*/ 1284 h 77618"/>
              <a:gd name="connsiteX187" fmla="*/ 831047 w 1819005"/>
              <a:gd name="connsiteY187" fmla="*/ 76279 h 77618"/>
              <a:gd name="connsiteX188" fmla="*/ 847106 w 1819005"/>
              <a:gd name="connsiteY188" fmla="*/ 76279 h 77618"/>
              <a:gd name="connsiteX189" fmla="*/ 853301 w 1819005"/>
              <a:gd name="connsiteY189" fmla="*/ 59243 h 77618"/>
              <a:gd name="connsiteX190" fmla="*/ 883286 w 1819005"/>
              <a:gd name="connsiteY190" fmla="*/ 59243 h 77618"/>
              <a:gd name="connsiteX191" fmla="*/ 889829 w 1819005"/>
              <a:gd name="connsiteY191" fmla="*/ 76279 h 77618"/>
              <a:gd name="connsiteX192" fmla="*/ 906307 w 1819005"/>
              <a:gd name="connsiteY192" fmla="*/ 76279 h 77618"/>
              <a:gd name="connsiteX193" fmla="*/ 876267 w 1819005"/>
              <a:gd name="connsiteY193" fmla="*/ 1284 h 77618"/>
              <a:gd name="connsiteX194" fmla="*/ 903084 w 1819005"/>
              <a:gd name="connsiteY194" fmla="*/ 1284 h 77618"/>
              <a:gd name="connsiteX195" fmla="*/ 929888 w 1819005"/>
              <a:gd name="connsiteY195" fmla="*/ 76279 h 77618"/>
              <a:gd name="connsiteX196" fmla="*/ 946059 w 1819005"/>
              <a:gd name="connsiteY196" fmla="*/ 76279 h 77618"/>
              <a:gd name="connsiteX197" fmla="*/ 972917 w 1819005"/>
              <a:gd name="connsiteY197" fmla="*/ 1284 h 77618"/>
              <a:gd name="connsiteX198" fmla="*/ 956844 w 1819005"/>
              <a:gd name="connsiteY198" fmla="*/ 1284 h 77618"/>
              <a:gd name="connsiteX199" fmla="*/ 938482 w 1819005"/>
              <a:gd name="connsiteY199" fmla="*/ 56787 h 77618"/>
              <a:gd name="connsiteX200" fmla="*/ 919507 w 1819005"/>
              <a:gd name="connsiteY200" fmla="*/ 1284 h 77618"/>
              <a:gd name="connsiteX201" fmla="*/ 998660 w 1819005"/>
              <a:gd name="connsiteY201" fmla="*/ 1284 h 77618"/>
              <a:gd name="connsiteX202" fmla="*/ 969457 w 1819005"/>
              <a:gd name="connsiteY202" fmla="*/ 76279 h 77618"/>
              <a:gd name="connsiteX203" fmla="*/ 985517 w 1819005"/>
              <a:gd name="connsiteY203" fmla="*/ 76279 h 77618"/>
              <a:gd name="connsiteX204" fmla="*/ 991712 w 1819005"/>
              <a:gd name="connsiteY204" fmla="*/ 59243 h 77618"/>
              <a:gd name="connsiteX205" fmla="*/ 1021682 w 1819005"/>
              <a:gd name="connsiteY205" fmla="*/ 59243 h 77618"/>
              <a:gd name="connsiteX206" fmla="*/ 1028240 w 1819005"/>
              <a:gd name="connsiteY206" fmla="*/ 76279 h 77618"/>
              <a:gd name="connsiteX207" fmla="*/ 1044704 w 1819005"/>
              <a:gd name="connsiteY207" fmla="*/ 76279 h 77618"/>
              <a:gd name="connsiteX208" fmla="*/ 1014678 w 1819005"/>
              <a:gd name="connsiteY208" fmla="*/ 1284 h 77618"/>
              <a:gd name="connsiteX209" fmla="*/ 1124555 w 1819005"/>
              <a:gd name="connsiteY209" fmla="*/ 1284 h 77618"/>
              <a:gd name="connsiteX210" fmla="*/ 1124555 w 1819005"/>
              <a:gd name="connsiteY210" fmla="*/ 76279 h 77618"/>
              <a:gd name="connsiteX211" fmla="*/ 1139707 w 1819005"/>
              <a:gd name="connsiteY211" fmla="*/ 76279 h 77618"/>
              <a:gd name="connsiteX212" fmla="*/ 1139707 w 1819005"/>
              <a:gd name="connsiteY212" fmla="*/ 1284 h 77618"/>
              <a:gd name="connsiteX213" fmla="*/ 1152962 w 1819005"/>
              <a:gd name="connsiteY213" fmla="*/ 1284 h 77618"/>
              <a:gd name="connsiteX214" fmla="*/ 1152962 w 1819005"/>
              <a:gd name="connsiteY214" fmla="*/ 13967 h 77618"/>
              <a:gd name="connsiteX215" fmla="*/ 1175217 w 1819005"/>
              <a:gd name="connsiteY215" fmla="*/ 13967 h 77618"/>
              <a:gd name="connsiteX216" fmla="*/ 1175217 w 1819005"/>
              <a:gd name="connsiteY216" fmla="*/ 76279 h 77618"/>
              <a:gd name="connsiteX217" fmla="*/ 1190369 w 1819005"/>
              <a:gd name="connsiteY217" fmla="*/ 76279 h 77618"/>
              <a:gd name="connsiteX218" fmla="*/ 1190369 w 1819005"/>
              <a:gd name="connsiteY218" fmla="*/ 13967 h 77618"/>
              <a:gd name="connsiteX219" fmla="*/ 1212568 w 1819005"/>
              <a:gd name="connsiteY219" fmla="*/ 13967 h 77618"/>
              <a:gd name="connsiteX220" fmla="*/ 1212568 w 1819005"/>
              <a:gd name="connsiteY220" fmla="*/ 1284 h 77618"/>
              <a:gd name="connsiteX221" fmla="*/ 1300525 w 1819005"/>
              <a:gd name="connsiteY221" fmla="*/ 1284 h 77618"/>
              <a:gd name="connsiteX222" fmla="*/ 1300525 w 1819005"/>
              <a:gd name="connsiteY222" fmla="*/ 41286 h 77618"/>
              <a:gd name="connsiteX223" fmla="*/ 1302004 w 1819005"/>
              <a:gd name="connsiteY223" fmla="*/ 60317 h 77618"/>
              <a:gd name="connsiteX224" fmla="*/ 1306246 w 1819005"/>
              <a:gd name="connsiteY224" fmla="*/ 68661 h 77618"/>
              <a:gd name="connsiteX225" fmla="*/ 1314994 w 1819005"/>
              <a:gd name="connsiteY225" fmla="*/ 75107 h 77618"/>
              <a:gd name="connsiteX226" fmla="*/ 1331319 w 1819005"/>
              <a:gd name="connsiteY226" fmla="*/ 77563 h 77618"/>
              <a:gd name="connsiteX227" fmla="*/ 1345746 w 1819005"/>
              <a:gd name="connsiteY227" fmla="*/ 75316 h 77618"/>
              <a:gd name="connsiteX228" fmla="*/ 1354550 w 1819005"/>
              <a:gd name="connsiteY228" fmla="*/ 69177 h 77618"/>
              <a:gd name="connsiteX229" fmla="*/ 1359098 w 1819005"/>
              <a:gd name="connsiteY229" fmla="*/ 59759 h 77618"/>
              <a:gd name="connsiteX230" fmla="*/ 1360326 w 1819005"/>
              <a:gd name="connsiteY230" fmla="*/ 40672 h 77618"/>
              <a:gd name="connsiteX231" fmla="*/ 1360326 w 1819005"/>
              <a:gd name="connsiteY231" fmla="*/ 1284 h 77618"/>
              <a:gd name="connsiteX232" fmla="*/ 1345188 w 1819005"/>
              <a:gd name="connsiteY232" fmla="*/ 1284 h 77618"/>
              <a:gd name="connsiteX233" fmla="*/ 1345188 w 1819005"/>
              <a:gd name="connsiteY233" fmla="*/ 42779 h 77618"/>
              <a:gd name="connsiteX234" fmla="*/ 1344518 w 1819005"/>
              <a:gd name="connsiteY234" fmla="*/ 55518 h 77618"/>
              <a:gd name="connsiteX235" fmla="*/ 1340583 w 1819005"/>
              <a:gd name="connsiteY235" fmla="*/ 62006 h 77618"/>
              <a:gd name="connsiteX236" fmla="*/ 1330859 w 1819005"/>
              <a:gd name="connsiteY236" fmla="*/ 64615 h 77618"/>
              <a:gd name="connsiteX237" fmla="*/ 1320827 w 1819005"/>
              <a:gd name="connsiteY237" fmla="*/ 61852 h 77618"/>
              <a:gd name="connsiteX238" fmla="*/ 1316222 w 1819005"/>
              <a:gd name="connsiteY238" fmla="*/ 54443 h 77618"/>
              <a:gd name="connsiteX239" fmla="*/ 1315664 w 1819005"/>
              <a:gd name="connsiteY239" fmla="*/ 41900 h 77618"/>
              <a:gd name="connsiteX240" fmla="*/ 1315664 w 1819005"/>
              <a:gd name="connsiteY240" fmla="*/ 1284 h 77618"/>
              <a:gd name="connsiteX241" fmla="*/ 1449065 w 1819005"/>
              <a:gd name="connsiteY241" fmla="*/ 1284 h 77618"/>
              <a:gd name="connsiteX242" fmla="*/ 1449065 w 1819005"/>
              <a:gd name="connsiteY242" fmla="*/ 13967 h 77618"/>
              <a:gd name="connsiteX243" fmla="*/ 1471320 w 1819005"/>
              <a:gd name="connsiteY243" fmla="*/ 13967 h 77618"/>
              <a:gd name="connsiteX244" fmla="*/ 1471320 w 1819005"/>
              <a:gd name="connsiteY244" fmla="*/ 76279 h 77618"/>
              <a:gd name="connsiteX245" fmla="*/ 1486458 w 1819005"/>
              <a:gd name="connsiteY245" fmla="*/ 76279 h 77618"/>
              <a:gd name="connsiteX246" fmla="*/ 1486458 w 1819005"/>
              <a:gd name="connsiteY246" fmla="*/ 13967 h 77618"/>
              <a:gd name="connsiteX247" fmla="*/ 1508657 w 1819005"/>
              <a:gd name="connsiteY247" fmla="*/ 13967 h 77618"/>
              <a:gd name="connsiteX248" fmla="*/ 1508657 w 1819005"/>
              <a:gd name="connsiteY248" fmla="*/ 1284 h 77618"/>
              <a:gd name="connsiteX249" fmla="*/ 1522637 w 1819005"/>
              <a:gd name="connsiteY249" fmla="*/ 1284 h 77618"/>
              <a:gd name="connsiteX250" fmla="*/ 1522637 w 1819005"/>
              <a:gd name="connsiteY250" fmla="*/ 76279 h 77618"/>
              <a:gd name="connsiteX251" fmla="*/ 1579690 w 1819005"/>
              <a:gd name="connsiteY251" fmla="*/ 76279 h 77618"/>
              <a:gd name="connsiteX252" fmla="*/ 1579690 w 1819005"/>
              <a:gd name="connsiteY252" fmla="*/ 63652 h 77618"/>
              <a:gd name="connsiteX253" fmla="*/ 1537776 w 1819005"/>
              <a:gd name="connsiteY253" fmla="*/ 63652 h 77618"/>
              <a:gd name="connsiteX254" fmla="*/ 1537776 w 1819005"/>
              <a:gd name="connsiteY254" fmla="*/ 43239 h 77618"/>
              <a:gd name="connsiteX255" fmla="*/ 1575434 w 1819005"/>
              <a:gd name="connsiteY255" fmla="*/ 43239 h 77618"/>
              <a:gd name="connsiteX256" fmla="*/ 1575434 w 1819005"/>
              <a:gd name="connsiteY256" fmla="*/ 30598 h 77618"/>
              <a:gd name="connsiteX257" fmla="*/ 1537776 w 1819005"/>
              <a:gd name="connsiteY257" fmla="*/ 30598 h 77618"/>
              <a:gd name="connsiteX258" fmla="*/ 1537776 w 1819005"/>
              <a:gd name="connsiteY258" fmla="*/ 13967 h 77618"/>
              <a:gd name="connsiteX259" fmla="*/ 1578253 w 1819005"/>
              <a:gd name="connsiteY259" fmla="*/ 13967 h 77618"/>
              <a:gd name="connsiteX260" fmla="*/ 1578253 w 1819005"/>
              <a:gd name="connsiteY260" fmla="*/ 1284 h 77618"/>
              <a:gd name="connsiteX261" fmla="*/ 1697785 w 1819005"/>
              <a:gd name="connsiteY261" fmla="*/ 1284 h 77618"/>
              <a:gd name="connsiteX262" fmla="*/ 1697785 w 1819005"/>
              <a:gd name="connsiteY262" fmla="*/ 76279 h 77618"/>
              <a:gd name="connsiteX263" fmla="*/ 1712924 w 1819005"/>
              <a:gd name="connsiteY263" fmla="*/ 76279 h 77618"/>
              <a:gd name="connsiteX264" fmla="*/ 1712924 w 1819005"/>
              <a:gd name="connsiteY264" fmla="*/ 1284 h 77618"/>
              <a:gd name="connsiteX265" fmla="*/ 1731104 w 1819005"/>
              <a:gd name="connsiteY265" fmla="*/ 1284 h 77618"/>
              <a:gd name="connsiteX266" fmla="*/ 1731104 w 1819005"/>
              <a:gd name="connsiteY266" fmla="*/ 76279 h 77618"/>
              <a:gd name="connsiteX267" fmla="*/ 1746242 w 1819005"/>
              <a:gd name="connsiteY267" fmla="*/ 76279 h 77618"/>
              <a:gd name="connsiteX268" fmla="*/ 1746242 w 1819005"/>
              <a:gd name="connsiteY268" fmla="*/ 1284 h 77618"/>
              <a:gd name="connsiteX269" fmla="*/ 1759400 w 1819005"/>
              <a:gd name="connsiteY269" fmla="*/ 1284 h 77618"/>
              <a:gd name="connsiteX270" fmla="*/ 1759400 w 1819005"/>
              <a:gd name="connsiteY270" fmla="*/ 13967 h 77618"/>
              <a:gd name="connsiteX271" fmla="*/ 1781654 w 1819005"/>
              <a:gd name="connsiteY271" fmla="*/ 13967 h 77618"/>
              <a:gd name="connsiteX272" fmla="*/ 1781654 w 1819005"/>
              <a:gd name="connsiteY272" fmla="*/ 76279 h 77618"/>
              <a:gd name="connsiteX273" fmla="*/ 1796807 w 1819005"/>
              <a:gd name="connsiteY273" fmla="*/ 76279 h 77618"/>
              <a:gd name="connsiteX274" fmla="*/ 1796807 w 1819005"/>
              <a:gd name="connsiteY274" fmla="*/ 13967 h 77618"/>
              <a:gd name="connsiteX275" fmla="*/ 1819005 w 1819005"/>
              <a:gd name="connsiteY275" fmla="*/ 13967 h 77618"/>
              <a:gd name="connsiteX276" fmla="*/ 1819005 w 1819005"/>
              <a:gd name="connsiteY276" fmla="*/ 1284 h 77618"/>
              <a:gd name="connsiteX277" fmla="*/ 1057219 w 1819005"/>
              <a:gd name="connsiteY277" fmla="*/ 1898 h 77618"/>
              <a:gd name="connsiteX278" fmla="*/ 1057219 w 1819005"/>
              <a:gd name="connsiteY278" fmla="*/ 76279 h 77618"/>
              <a:gd name="connsiteX279" fmla="*/ 1110016 w 1819005"/>
              <a:gd name="connsiteY279" fmla="*/ 76279 h 77618"/>
              <a:gd name="connsiteX280" fmla="*/ 1110016 w 1819005"/>
              <a:gd name="connsiteY280" fmla="*/ 63652 h 77618"/>
              <a:gd name="connsiteX281" fmla="*/ 1072358 w 1819005"/>
              <a:gd name="connsiteY281" fmla="*/ 63652 h 77618"/>
              <a:gd name="connsiteX282" fmla="*/ 1072358 w 1819005"/>
              <a:gd name="connsiteY282" fmla="*/ 1898 h 77618"/>
              <a:gd name="connsiteX283" fmla="*/ 1630449 w 1819005"/>
              <a:gd name="connsiteY283" fmla="*/ 1898 h 77618"/>
              <a:gd name="connsiteX284" fmla="*/ 1630449 w 1819005"/>
              <a:gd name="connsiteY284" fmla="*/ 76279 h 77618"/>
              <a:gd name="connsiteX285" fmla="*/ 1683246 w 1819005"/>
              <a:gd name="connsiteY285" fmla="*/ 76279 h 77618"/>
              <a:gd name="connsiteX286" fmla="*/ 1683246 w 1819005"/>
              <a:gd name="connsiteY286" fmla="*/ 63652 h 77618"/>
              <a:gd name="connsiteX287" fmla="*/ 1645588 w 1819005"/>
              <a:gd name="connsiteY287" fmla="*/ 63652 h 77618"/>
              <a:gd name="connsiteX288" fmla="*/ 1645588 w 1819005"/>
              <a:gd name="connsiteY288" fmla="*/ 1898 h 77618"/>
              <a:gd name="connsiteX289" fmla="*/ 694953 w 1819005"/>
              <a:gd name="connsiteY289" fmla="*/ 12948 h 77618"/>
              <a:gd name="connsiteX290" fmla="*/ 709938 w 1819005"/>
              <a:gd name="connsiteY290" fmla="*/ 19296 h 77618"/>
              <a:gd name="connsiteX291" fmla="*/ 715617 w 1819005"/>
              <a:gd name="connsiteY291" fmla="*/ 38523 h 77618"/>
              <a:gd name="connsiteX292" fmla="*/ 709785 w 1819005"/>
              <a:gd name="connsiteY292" fmla="*/ 58127 h 77618"/>
              <a:gd name="connsiteX293" fmla="*/ 694953 w 1819005"/>
              <a:gd name="connsiteY293" fmla="*/ 64615 h 77618"/>
              <a:gd name="connsiteX294" fmla="*/ 680010 w 1819005"/>
              <a:gd name="connsiteY294" fmla="*/ 58071 h 77618"/>
              <a:gd name="connsiteX295" fmla="*/ 674136 w 1819005"/>
              <a:gd name="connsiteY295" fmla="*/ 38733 h 77618"/>
              <a:gd name="connsiteX296" fmla="*/ 679856 w 1819005"/>
              <a:gd name="connsiteY296" fmla="*/ 19394 h 77618"/>
              <a:gd name="connsiteX297" fmla="*/ 694953 w 1819005"/>
              <a:gd name="connsiteY297" fmla="*/ 12948 h 77618"/>
              <a:gd name="connsiteX298" fmla="*/ 174603 w 1819005"/>
              <a:gd name="connsiteY298" fmla="*/ 13967 h 77618"/>
              <a:gd name="connsiteX299" fmla="*/ 186421 w 1819005"/>
              <a:gd name="connsiteY299" fmla="*/ 13967 h 77618"/>
              <a:gd name="connsiteX300" fmla="*/ 197472 w 1819005"/>
              <a:gd name="connsiteY300" fmla="*/ 14232 h 77618"/>
              <a:gd name="connsiteX301" fmla="*/ 203150 w 1819005"/>
              <a:gd name="connsiteY301" fmla="*/ 17190 h 77618"/>
              <a:gd name="connsiteX302" fmla="*/ 205201 w 1819005"/>
              <a:gd name="connsiteY302" fmla="*/ 23287 h 77618"/>
              <a:gd name="connsiteX303" fmla="*/ 203667 w 1819005"/>
              <a:gd name="connsiteY303" fmla="*/ 28910 h 77618"/>
              <a:gd name="connsiteX304" fmla="*/ 199425 w 1819005"/>
              <a:gd name="connsiteY304" fmla="*/ 32077 h 77618"/>
              <a:gd name="connsiteX305" fmla="*/ 185807 w 1819005"/>
              <a:gd name="connsiteY305" fmla="*/ 32998 h 77618"/>
              <a:gd name="connsiteX306" fmla="*/ 174603 w 1819005"/>
              <a:gd name="connsiteY306" fmla="*/ 32998 h 77618"/>
              <a:gd name="connsiteX307" fmla="*/ 109096 w 1819005"/>
              <a:gd name="connsiteY307" fmla="*/ 18780 h 77618"/>
              <a:gd name="connsiteX308" fmla="*/ 119435 w 1819005"/>
              <a:gd name="connsiteY308" fmla="*/ 46616 h 77618"/>
              <a:gd name="connsiteX309" fmla="*/ 98966 w 1819005"/>
              <a:gd name="connsiteY309" fmla="*/ 46616 h 77618"/>
              <a:gd name="connsiteX310" fmla="*/ 502002 w 1819005"/>
              <a:gd name="connsiteY310" fmla="*/ 18780 h 77618"/>
              <a:gd name="connsiteX311" fmla="*/ 512341 w 1819005"/>
              <a:gd name="connsiteY311" fmla="*/ 46616 h 77618"/>
              <a:gd name="connsiteX312" fmla="*/ 491872 w 1819005"/>
              <a:gd name="connsiteY312" fmla="*/ 46616 h 77618"/>
              <a:gd name="connsiteX313" fmla="*/ 581741 w 1819005"/>
              <a:gd name="connsiteY313" fmla="*/ 18780 h 77618"/>
              <a:gd name="connsiteX314" fmla="*/ 592066 w 1819005"/>
              <a:gd name="connsiteY314" fmla="*/ 46616 h 77618"/>
              <a:gd name="connsiteX315" fmla="*/ 571612 w 1819005"/>
              <a:gd name="connsiteY315" fmla="*/ 46616 h 77618"/>
              <a:gd name="connsiteX316" fmla="*/ 868091 w 1819005"/>
              <a:gd name="connsiteY316" fmla="*/ 18780 h 77618"/>
              <a:gd name="connsiteX317" fmla="*/ 878416 w 1819005"/>
              <a:gd name="connsiteY317" fmla="*/ 46616 h 77618"/>
              <a:gd name="connsiteX318" fmla="*/ 857962 w 1819005"/>
              <a:gd name="connsiteY318" fmla="*/ 46616 h 77618"/>
              <a:gd name="connsiteX319" fmla="*/ 1006487 w 1819005"/>
              <a:gd name="connsiteY319" fmla="*/ 18780 h 77618"/>
              <a:gd name="connsiteX320" fmla="*/ 1016826 w 1819005"/>
              <a:gd name="connsiteY320" fmla="*/ 46616 h 77618"/>
              <a:gd name="connsiteX321" fmla="*/ 996358 w 1819005"/>
              <a:gd name="connsiteY321" fmla="*/ 46616 h 7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1819005" h="77618">
                <a:moveTo>
                  <a:pt x="694800" y="0"/>
                </a:moveTo>
                <a:cubicBezTo>
                  <a:pt x="688694" y="0"/>
                  <a:pt x="683301" y="994"/>
                  <a:pt x="678628" y="2972"/>
                </a:cubicBezTo>
                <a:cubicBezTo>
                  <a:pt x="675115" y="4439"/>
                  <a:pt x="671885" y="6690"/>
                  <a:pt x="668917" y="9725"/>
                </a:cubicBezTo>
                <a:cubicBezTo>
                  <a:pt x="665984" y="12760"/>
                  <a:pt x="663660" y="16188"/>
                  <a:pt x="661955" y="20008"/>
                </a:cubicBezTo>
                <a:cubicBezTo>
                  <a:pt x="659670" y="25192"/>
                  <a:pt x="658523" y="31609"/>
                  <a:pt x="658523" y="39249"/>
                </a:cubicBezTo>
                <a:cubicBezTo>
                  <a:pt x="658523" y="51186"/>
                  <a:pt x="661819" y="60556"/>
                  <a:pt x="668401" y="67377"/>
                </a:cubicBezTo>
                <a:cubicBezTo>
                  <a:pt x="674984" y="74164"/>
                  <a:pt x="683856" y="77563"/>
                  <a:pt x="695009" y="77563"/>
                </a:cubicBezTo>
                <a:cubicBezTo>
                  <a:pt x="706025" y="77563"/>
                  <a:pt x="714825" y="74157"/>
                  <a:pt x="721407" y="67335"/>
                </a:cubicBezTo>
                <a:cubicBezTo>
                  <a:pt x="727990" y="60480"/>
                  <a:pt x="731272" y="50994"/>
                  <a:pt x="731272" y="38886"/>
                </a:cubicBezTo>
                <a:cubicBezTo>
                  <a:pt x="731272" y="26676"/>
                  <a:pt x="727946" y="17138"/>
                  <a:pt x="721296" y="10283"/>
                </a:cubicBezTo>
                <a:cubicBezTo>
                  <a:pt x="714679" y="3428"/>
                  <a:pt x="705850" y="0"/>
                  <a:pt x="694800" y="0"/>
                </a:cubicBezTo>
                <a:close/>
                <a:moveTo>
                  <a:pt x="1252793" y="0"/>
                </a:moveTo>
                <a:cubicBezTo>
                  <a:pt x="1247029" y="0"/>
                  <a:pt x="1242096" y="870"/>
                  <a:pt x="1238004" y="2609"/>
                </a:cubicBezTo>
                <a:cubicBezTo>
                  <a:pt x="1233945" y="4349"/>
                  <a:pt x="1230824" y="6899"/>
                  <a:pt x="1228641" y="10241"/>
                </a:cubicBezTo>
                <a:cubicBezTo>
                  <a:pt x="1226493" y="13550"/>
                  <a:pt x="1225418" y="17109"/>
                  <a:pt x="1225418" y="20929"/>
                </a:cubicBezTo>
                <a:cubicBezTo>
                  <a:pt x="1225418" y="26863"/>
                  <a:pt x="1227720" y="31899"/>
                  <a:pt x="1232325" y="36026"/>
                </a:cubicBezTo>
                <a:cubicBezTo>
                  <a:pt x="1235599" y="38959"/>
                  <a:pt x="1241300" y="41422"/>
                  <a:pt x="1249417" y="43435"/>
                </a:cubicBezTo>
                <a:cubicBezTo>
                  <a:pt x="1255727" y="45003"/>
                  <a:pt x="1259768" y="46100"/>
                  <a:pt x="1261542" y="46713"/>
                </a:cubicBezTo>
                <a:cubicBezTo>
                  <a:pt x="1264134" y="47634"/>
                  <a:pt x="1265932" y="48730"/>
                  <a:pt x="1266955" y="49992"/>
                </a:cubicBezTo>
                <a:cubicBezTo>
                  <a:pt x="1268013" y="51220"/>
                  <a:pt x="1268546" y="52712"/>
                  <a:pt x="1268546" y="54485"/>
                </a:cubicBezTo>
                <a:cubicBezTo>
                  <a:pt x="1268546" y="57248"/>
                  <a:pt x="1267296" y="59674"/>
                  <a:pt x="1264807" y="61754"/>
                </a:cubicBezTo>
                <a:cubicBezTo>
                  <a:pt x="1262351" y="63801"/>
                  <a:pt x="1258689" y="64824"/>
                  <a:pt x="1253812" y="64824"/>
                </a:cubicBezTo>
                <a:cubicBezTo>
                  <a:pt x="1249207" y="64824"/>
                  <a:pt x="1245546" y="63669"/>
                  <a:pt x="1242817" y="61350"/>
                </a:cubicBezTo>
                <a:cubicBezTo>
                  <a:pt x="1240123" y="59031"/>
                  <a:pt x="1238332" y="55398"/>
                  <a:pt x="1237445" y="50453"/>
                </a:cubicBezTo>
                <a:lnTo>
                  <a:pt x="1222711" y="51876"/>
                </a:lnTo>
                <a:cubicBezTo>
                  <a:pt x="1223701" y="60266"/>
                  <a:pt x="1226727" y="66661"/>
                  <a:pt x="1231809" y="71061"/>
                </a:cubicBezTo>
                <a:cubicBezTo>
                  <a:pt x="1236891" y="75426"/>
                  <a:pt x="1244177" y="77619"/>
                  <a:pt x="1253659" y="77619"/>
                </a:cubicBezTo>
                <a:cubicBezTo>
                  <a:pt x="1260173" y="77619"/>
                  <a:pt x="1265617" y="76705"/>
                  <a:pt x="1269983" y="74898"/>
                </a:cubicBezTo>
                <a:cubicBezTo>
                  <a:pt x="1274349" y="73056"/>
                  <a:pt x="1277725" y="70264"/>
                  <a:pt x="1280113" y="66512"/>
                </a:cubicBezTo>
                <a:cubicBezTo>
                  <a:pt x="1282500" y="62761"/>
                  <a:pt x="1283684" y="58741"/>
                  <a:pt x="1283684" y="54443"/>
                </a:cubicBezTo>
                <a:cubicBezTo>
                  <a:pt x="1283684" y="49702"/>
                  <a:pt x="1282683" y="45720"/>
                  <a:pt x="1280671" y="42514"/>
                </a:cubicBezTo>
                <a:cubicBezTo>
                  <a:pt x="1278693" y="39274"/>
                  <a:pt x="1275930" y="36737"/>
                  <a:pt x="1272383" y="34896"/>
                </a:cubicBezTo>
                <a:cubicBezTo>
                  <a:pt x="1268870" y="33020"/>
                  <a:pt x="1263425" y="31207"/>
                  <a:pt x="1256058" y="29468"/>
                </a:cubicBezTo>
                <a:cubicBezTo>
                  <a:pt x="1248691" y="27729"/>
                  <a:pt x="1244058" y="26062"/>
                  <a:pt x="1242147" y="24459"/>
                </a:cubicBezTo>
                <a:cubicBezTo>
                  <a:pt x="1240647" y="23197"/>
                  <a:pt x="1239901" y="21684"/>
                  <a:pt x="1239901" y="19910"/>
                </a:cubicBezTo>
                <a:cubicBezTo>
                  <a:pt x="1239901" y="17966"/>
                  <a:pt x="1240698" y="16410"/>
                  <a:pt x="1242301" y="15250"/>
                </a:cubicBezTo>
                <a:cubicBezTo>
                  <a:pt x="1244791" y="13443"/>
                  <a:pt x="1248240" y="12543"/>
                  <a:pt x="1252640" y="12543"/>
                </a:cubicBezTo>
                <a:cubicBezTo>
                  <a:pt x="1256903" y="12543"/>
                  <a:pt x="1260083" y="13391"/>
                  <a:pt x="1262197" y="15097"/>
                </a:cubicBezTo>
                <a:cubicBezTo>
                  <a:pt x="1264346" y="16768"/>
                  <a:pt x="1265749" y="19531"/>
                  <a:pt x="1266397" y="23385"/>
                </a:cubicBezTo>
                <a:lnTo>
                  <a:pt x="1281536" y="22715"/>
                </a:lnTo>
                <a:cubicBezTo>
                  <a:pt x="1281297" y="15825"/>
                  <a:pt x="1278790" y="10322"/>
                  <a:pt x="1274015" y="6195"/>
                </a:cubicBezTo>
                <a:cubicBezTo>
                  <a:pt x="1269275" y="2068"/>
                  <a:pt x="1262207" y="0"/>
                  <a:pt x="1252793" y="0"/>
                </a:cubicBezTo>
                <a:close/>
                <a:moveTo>
                  <a:pt x="1406593" y="0"/>
                </a:moveTo>
                <a:cubicBezTo>
                  <a:pt x="1400829" y="0"/>
                  <a:pt x="1395910" y="870"/>
                  <a:pt x="1391817" y="2609"/>
                </a:cubicBezTo>
                <a:cubicBezTo>
                  <a:pt x="1387759" y="4349"/>
                  <a:pt x="1384638" y="6899"/>
                  <a:pt x="1382455" y="10241"/>
                </a:cubicBezTo>
                <a:cubicBezTo>
                  <a:pt x="1380306" y="13550"/>
                  <a:pt x="1379232" y="17109"/>
                  <a:pt x="1379232" y="20929"/>
                </a:cubicBezTo>
                <a:cubicBezTo>
                  <a:pt x="1379232" y="26863"/>
                  <a:pt x="1381534" y="31899"/>
                  <a:pt x="1386139" y="36026"/>
                </a:cubicBezTo>
                <a:cubicBezTo>
                  <a:pt x="1389413" y="38959"/>
                  <a:pt x="1395099" y="41422"/>
                  <a:pt x="1403217" y="43435"/>
                </a:cubicBezTo>
                <a:cubicBezTo>
                  <a:pt x="1409526" y="45003"/>
                  <a:pt x="1413568" y="46100"/>
                  <a:pt x="1415342" y="46713"/>
                </a:cubicBezTo>
                <a:cubicBezTo>
                  <a:pt x="1417934" y="47634"/>
                  <a:pt x="1419746" y="48730"/>
                  <a:pt x="1420769" y="49992"/>
                </a:cubicBezTo>
                <a:cubicBezTo>
                  <a:pt x="1421826" y="51220"/>
                  <a:pt x="1422360" y="52712"/>
                  <a:pt x="1422360" y="54485"/>
                </a:cubicBezTo>
                <a:cubicBezTo>
                  <a:pt x="1422360" y="57248"/>
                  <a:pt x="1421110" y="59674"/>
                  <a:pt x="1418620" y="61754"/>
                </a:cubicBezTo>
                <a:cubicBezTo>
                  <a:pt x="1416165" y="63801"/>
                  <a:pt x="1412503" y="64824"/>
                  <a:pt x="1407626" y="64824"/>
                </a:cubicBezTo>
                <a:cubicBezTo>
                  <a:pt x="1403021" y="64824"/>
                  <a:pt x="1399346" y="63669"/>
                  <a:pt x="1396617" y="61350"/>
                </a:cubicBezTo>
                <a:cubicBezTo>
                  <a:pt x="1393923" y="59031"/>
                  <a:pt x="1392132" y="55398"/>
                  <a:pt x="1391245" y="50453"/>
                </a:cubicBezTo>
                <a:lnTo>
                  <a:pt x="1376511" y="51876"/>
                </a:lnTo>
                <a:cubicBezTo>
                  <a:pt x="1377501" y="60266"/>
                  <a:pt x="1380541" y="66661"/>
                  <a:pt x="1385622" y="71061"/>
                </a:cubicBezTo>
                <a:cubicBezTo>
                  <a:pt x="1390704" y="75426"/>
                  <a:pt x="1397991" y="77619"/>
                  <a:pt x="1407472" y="77619"/>
                </a:cubicBezTo>
                <a:cubicBezTo>
                  <a:pt x="1413987" y="77619"/>
                  <a:pt x="1419417" y="76705"/>
                  <a:pt x="1423783" y="74898"/>
                </a:cubicBezTo>
                <a:cubicBezTo>
                  <a:pt x="1428149" y="73056"/>
                  <a:pt x="1431525" y="70264"/>
                  <a:pt x="1433913" y="66512"/>
                </a:cubicBezTo>
                <a:cubicBezTo>
                  <a:pt x="1436300" y="62761"/>
                  <a:pt x="1437498" y="58741"/>
                  <a:pt x="1437498" y="54443"/>
                </a:cubicBezTo>
                <a:cubicBezTo>
                  <a:pt x="1437498" y="49702"/>
                  <a:pt x="1436497" y="45720"/>
                  <a:pt x="1434485" y="42514"/>
                </a:cubicBezTo>
                <a:cubicBezTo>
                  <a:pt x="1432506" y="39274"/>
                  <a:pt x="1429744" y="36737"/>
                  <a:pt x="1426197" y="34896"/>
                </a:cubicBezTo>
                <a:cubicBezTo>
                  <a:pt x="1422684" y="33020"/>
                  <a:pt x="1417239" y="31207"/>
                  <a:pt x="1409872" y="29468"/>
                </a:cubicBezTo>
                <a:cubicBezTo>
                  <a:pt x="1402505" y="27729"/>
                  <a:pt x="1397871" y="26062"/>
                  <a:pt x="1395961" y="24459"/>
                </a:cubicBezTo>
                <a:cubicBezTo>
                  <a:pt x="1394461" y="23197"/>
                  <a:pt x="1393701" y="21684"/>
                  <a:pt x="1393701" y="19910"/>
                </a:cubicBezTo>
                <a:cubicBezTo>
                  <a:pt x="1393701" y="17966"/>
                  <a:pt x="1394512" y="16410"/>
                  <a:pt x="1396115" y="15250"/>
                </a:cubicBezTo>
                <a:cubicBezTo>
                  <a:pt x="1398605" y="13443"/>
                  <a:pt x="1402040" y="12543"/>
                  <a:pt x="1406440" y="12543"/>
                </a:cubicBezTo>
                <a:cubicBezTo>
                  <a:pt x="1410703" y="12543"/>
                  <a:pt x="1413897" y="13391"/>
                  <a:pt x="1416011" y="15097"/>
                </a:cubicBezTo>
                <a:cubicBezTo>
                  <a:pt x="1418160" y="16768"/>
                  <a:pt x="1419563" y="19531"/>
                  <a:pt x="1420211" y="23385"/>
                </a:cubicBezTo>
                <a:lnTo>
                  <a:pt x="1435350" y="22715"/>
                </a:lnTo>
                <a:cubicBezTo>
                  <a:pt x="1435111" y="15825"/>
                  <a:pt x="1432604" y="10322"/>
                  <a:pt x="1427829" y="6195"/>
                </a:cubicBezTo>
                <a:cubicBezTo>
                  <a:pt x="1423088" y="2068"/>
                  <a:pt x="1416007" y="0"/>
                  <a:pt x="1406593" y="0"/>
                </a:cubicBezTo>
                <a:close/>
                <a:moveTo>
                  <a:pt x="0" y="1284"/>
                </a:moveTo>
                <a:lnTo>
                  <a:pt x="0" y="76279"/>
                </a:lnTo>
                <a:lnTo>
                  <a:pt x="15139" y="76279"/>
                </a:lnTo>
                <a:lnTo>
                  <a:pt x="15139" y="43490"/>
                </a:lnTo>
                <a:lnTo>
                  <a:pt x="44816" y="43490"/>
                </a:lnTo>
                <a:lnTo>
                  <a:pt x="44816" y="76279"/>
                </a:lnTo>
                <a:lnTo>
                  <a:pt x="59954" y="76279"/>
                </a:lnTo>
                <a:lnTo>
                  <a:pt x="59954" y="1284"/>
                </a:lnTo>
                <a:lnTo>
                  <a:pt x="44816" y="1284"/>
                </a:lnTo>
                <a:lnTo>
                  <a:pt x="44816" y="30807"/>
                </a:lnTo>
                <a:lnTo>
                  <a:pt x="15139" y="30807"/>
                </a:lnTo>
                <a:lnTo>
                  <a:pt x="15139" y="1284"/>
                </a:lnTo>
                <a:close/>
                <a:moveTo>
                  <a:pt x="101268" y="1284"/>
                </a:moveTo>
                <a:lnTo>
                  <a:pt x="72051" y="76279"/>
                </a:lnTo>
                <a:lnTo>
                  <a:pt x="88125" y="76279"/>
                </a:lnTo>
                <a:lnTo>
                  <a:pt x="94306" y="59243"/>
                </a:lnTo>
                <a:lnTo>
                  <a:pt x="124290" y="59243"/>
                </a:lnTo>
                <a:lnTo>
                  <a:pt x="130834" y="76279"/>
                </a:lnTo>
                <a:lnTo>
                  <a:pt x="147312" y="76279"/>
                </a:lnTo>
                <a:lnTo>
                  <a:pt x="117286" y="1284"/>
                </a:lnTo>
                <a:close/>
                <a:moveTo>
                  <a:pt x="159465" y="1284"/>
                </a:moveTo>
                <a:lnTo>
                  <a:pt x="159465" y="76279"/>
                </a:lnTo>
                <a:lnTo>
                  <a:pt x="174603" y="76279"/>
                </a:lnTo>
                <a:lnTo>
                  <a:pt x="174603" y="44969"/>
                </a:lnTo>
                <a:lnTo>
                  <a:pt x="177673" y="44969"/>
                </a:lnTo>
                <a:cubicBezTo>
                  <a:pt x="181152" y="44969"/>
                  <a:pt x="183702" y="45269"/>
                  <a:pt x="185305" y="45848"/>
                </a:cubicBezTo>
                <a:cubicBezTo>
                  <a:pt x="186908" y="46394"/>
                  <a:pt x="188421" y="47425"/>
                  <a:pt x="189854" y="48960"/>
                </a:cubicBezTo>
                <a:cubicBezTo>
                  <a:pt x="191286" y="50460"/>
                  <a:pt x="193946" y="54136"/>
                  <a:pt x="197834" y="59968"/>
                </a:cubicBezTo>
                <a:lnTo>
                  <a:pt x="208787" y="76279"/>
                </a:lnTo>
                <a:lnTo>
                  <a:pt x="226898" y="76279"/>
                </a:lnTo>
                <a:lnTo>
                  <a:pt x="217731" y="61657"/>
                </a:lnTo>
                <a:cubicBezTo>
                  <a:pt x="214116" y="55824"/>
                  <a:pt x="211243" y="51761"/>
                  <a:pt x="209094" y="49476"/>
                </a:cubicBezTo>
                <a:cubicBezTo>
                  <a:pt x="206980" y="47191"/>
                  <a:pt x="204276" y="45093"/>
                  <a:pt x="201002" y="43183"/>
                </a:cubicBezTo>
                <a:cubicBezTo>
                  <a:pt x="207584" y="42228"/>
                  <a:pt x="212539" y="39926"/>
                  <a:pt x="215847" y="36277"/>
                </a:cubicBezTo>
                <a:cubicBezTo>
                  <a:pt x="219156" y="32593"/>
                  <a:pt x="220800" y="27938"/>
                  <a:pt x="220800" y="22310"/>
                </a:cubicBezTo>
                <a:cubicBezTo>
                  <a:pt x="220800" y="17876"/>
                  <a:pt x="219718" y="13937"/>
                  <a:pt x="217536" y="10492"/>
                </a:cubicBezTo>
                <a:cubicBezTo>
                  <a:pt x="215353" y="7048"/>
                  <a:pt x="212437" y="4665"/>
                  <a:pt x="208787" y="3335"/>
                </a:cubicBezTo>
                <a:cubicBezTo>
                  <a:pt x="205172" y="1970"/>
                  <a:pt x="199348" y="1284"/>
                  <a:pt x="191333" y="1284"/>
                </a:cubicBezTo>
                <a:close/>
                <a:moveTo>
                  <a:pt x="266202" y="1284"/>
                </a:moveTo>
                <a:lnTo>
                  <a:pt x="266202" y="49727"/>
                </a:lnTo>
                <a:cubicBezTo>
                  <a:pt x="266202" y="55798"/>
                  <a:pt x="265508" y="59810"/>
                  <a:pt x="264109" y="61754"/>
                </a:cubicBezTo>
                <a:cubicBezTo>
                  <a:pt x="262711" y="63664"/>
                  <a:pt x="260328" y="64615"/>
                  <a:pt x="256952" y="64615"/>
                </a:cubicBezTo>
                <a:cubicBezTo>
                  <a:pt x="253609" y="64615"/>
                  <a:pt x="251110" y="63277"/>
                  <a:pt x="249473" y="60582"/>
                </a:cubicBezTo>
                <a:cubicBezTo>
                  <a:pt x="248382" y="58809"/>
                  <a:pt x="247760" y="55769"/>
                  <a:pt x="247590" y="51471"/>
                </a:cubicBezTo>
                <a:lnTo>
                  <a:pt x="233316" y="53104"/>
                </a:lnTo>
                <a:cubicBezTo>
                  <a:pt x="233350" y="61119"/>
                  <a:pt x="235353" y="67207"/>
                  <a:pt x="239344" y="71368"/>
                </a:cubicBezTo>
                <a:cubicBezTo>
                  <a:pt x="243334" y="75495"/>
                  <a:pt x="249034" y="77563"/>
                  <a:pt x="256436" y="77563"/>
                </a:cubicBezTo>
                <a:cubicBezTo>
                  <a:pt x="262745" y="77563"/>
                  <a:pt x="267832" y="76254"/>
                  <a:pt x="271686" y="73628"/>
                </a:cubicBezTo>
                <a:cubicBezTo>
                  <a:pt x="275540" y="70968"/>
                  <a:pt x="278200" y="67445"/>
                  <a:pt x="279667" y="63080"/>
                </a:cubicBezTo>
                <a:cubicBezTo>
                  <a:pt x="280758" y="59737"/>
                  <a:pt x="281299" y="54972"/>
                  <a:pt x="281299" y="48764"/>
                </a:cubicBezTo>
                <a:lnTo>
                  <a:pt x="281299" y="1284"/>
                </a:lnTo>
                <a:close/>
                <a:moveTo>
                  <a:pt x="301391" y="1284"/>
                </a:moveTo>
                <a:lnTo>
                  <a:pt x="301391" y="41286"/>
                </a:lnTo>
                <a:cubicBezTo>
                  <a:pt x="301391" y="49676"/>
                  <a:pt x="301881" y="56020"/>
                  <a:pt x="302870" y="60317"/>
                </a:cubicBezTo>
                <a:cubicBezTo>
                  <a:pt x="303552" y="63216"/>
                  <a:pt x="304963" y="66001"/>
                  <a:pt x="307112" y="68661"/>
                </a:cubicBezTo>
                <a:cubicBezTo>
                  <a:pt x="309260" y="71287"/>
                  <a:pt x="312176" y="73436"/>
                  <a:pt x="315860" y="75107"/>
                </a:cubicBezTo>
                <a:cubicBezTo>
                  <a:pt x="319577" y="76744"/>
                  <a:pt x="325022" y="77563"/>
                  <a:pt x="332184" y="77563"/>
                </a:cubicBezTo>
                <a:cubicBezTo>
                  <a:pt x="338119" y="77563"/>
                  <a:pt x="342928" y="76817"/>
                  <a:pt x="346611" y="75316"/>
                </a:cubicBezTo>
                <a:cubicBezTo>
                  <a:pt x="350295" y="73782"/>
                  <a:pt x="353233" y="71735"/>
                  <a:pt x="355416" y="69177"/>
                </a:cubicBezTo>
                <a:cubicBezTo>
                  <a:pt x="357632" y="66619"/>
                  <a:pt x="359145" y="63477"/>
                  <a:pt x="359964" y="59759"/>
                </a:cubicBezTo>
                <a:cubicBezTo>
                  <a:pt x="360783" y="56042"/>
                  <a:pt x="361192" y="49676"/>
                  <a:pt x="361192" y="40672"/>
                </a:cubicBezTo>
                <a:lnTo>
                  <a:pt x="361192" y="1284"/>
                </a:lnTo>
                <a:lnTo>
                  <a:pt x="346053" y="1284"/>
                </a:lnTo>
                <a:lnTo>
                  <a:pt x="346053" y="42779"/>
                </a:lnTo>
                <a:cubicBezTo>
                  <a:pt x="346053" y="48713"/>
                  <a:pt x="345827" y="52960"/>
                  <a:pt x="345384" y="55518"/>
                </a:cubicBezTo>
                <a:cubicBezTo>
                  <a:pt x="344940" y="58076"/>
                  <a:pt x="343632" y="60232"/>
                  <a:pt x="341449" y="62006"/>
                </a:cubicBezTo>
                <a:cubicBezTo>
                  <a:pt x="339266" y="63745"/>
                  <a:pt x="336021" y="64615"/>
                  <a:pt x="331724" y="64615"/>
                </a:cubicBezTo>
                <a:cubicBezTo>
                  <a:pt x="327495" y="64615"/>
                  <a:pt x="324148" y="63694"/>
                  <a:pt x="321692" y="61852"/>
                </a:cubicBezTo>
                <a:cubicBezTo>
                  <a:pt x="319270" y="59976"/>
                  <a:pt x="317736" y="57513"/>
                  <a:pt x="317088" y="54443"/>
                </a:cubicBezTo>
                <a:cubicBezTo>
                  <a:pt x="316713" y="52533"/>
                  <a:pt x="316530" y="48346"/>
                  <a:pt x="316530" y="41900"/>
                </a:cubicBezTo>
                <a:lnTo>
                  <a:pt x="316530" y="1284"/>
                </a:lnTo>
                <a:close/>
                <a:moveTo>
                  <a:pt x="381019" y="1284"/>
                </a:moveTo>
                <a:lnTo>
                  <a:pt x="381019" y="76279"/>
                </a:lnTo>
                <a:lnTo>
                  <a:pt x="395083" y="76279"/>
                </a:lnTo>
                <a:lnTo>
                  <a:pt x="395083" y="17245"/>
                </a:lnTo>
                <a:lnTo>
                  <a:pt x="409914" y="76279"/>
                </a:lnTo>
                <a:lnTo>
                  <a:pt x="424495" y="76279"/>
                </a:lnTo>
                <a:lnTo>
                  <a:pt x="439382" y="17245"/>
                </a:lnTo>
                <a:lnTo>
                  <a:pt x="439382" y="76279"/>
                </a:lnTo>
                <a:lnTo>
                  <a:pt x="453461" y="76279"/>
                </a:lnTo>
                <a:lnTo>
                  <a:pt x="453461" y="1284"/>
                </a:lnTo>
                <a:lnTo>
                  <a:pt x="430746" y="1284"/>
                </a:lnTo>
                <a:lnTo>
                  <a:pt x="417281" y="52448"/>
                </a:lnTo>
                <a:lnTo>
                  <a:pt x="403678" y="1284"/>
                </a:lnTo>
                <a:close/>
                <a:moveTo>
                  <a:pt x="494174" y="1284"/>
                </a:moveTo>
                <a:lnTo>
                  <a:pt x="464958" y="76279"/>
                </a:lnTo>
                <a:lnTo>
                  <a:pt x="481031" y="76279"/>
                </a:lnTo>
                <a:lnTo>
                  <a:pt x="487212" y="59243"/>
                </a:lnTo>
                <a:lnTo>
                  <a:pt x="517196" y="59243"/>
                </a:lnTo>
                <a:lnTo>
                  <a:pt x="523740" y="76279"/>
                </a:lnTo>
                <a:lnTo>
                  <a:pt x="540218" y="76279"/>
                </a:lnTo>
                <a:lnTo>
                  <a:pt x="510192" y="1284"/>
                </a:lnTo>
                <a:close/>
                <a:moveTo>
                  <a:pt x="573914" y="1284"/>
                </a:moveTo>
                <a:lnTo>
                  <a:pt x="544697" y="76279"/>
                </a:lnTo>
                <a:lnTo>
                  <a:pt x="560757" y="76279"/>
                </a:lnTo>
                <a:lnTo>
                  <a:pt x="566951" y="59243"/>
                </a:lnTo>
                <a:lnTo>
                  <a:pt x="596936" y="59243"/>
                </a:lnTo>
                <a:lnTo>
                  <a:pt x="603479" y="76279"/>
                </a:lnTo>
                <a:lnTo>
                  <a:pt x="619958" y="76279"/>
                </a:lnTo>
                <a:lnTo>
                  <a:pt x="589918" y="1284"/>
                </a:lnTo>
                <a:close/>
                <a:moveTo>
                  <a:pt x="747094" y="1284"/>
                </a:moveTo>
                <a:lnTo>
                  <a:pt x="747094" y="76279"/>
                </a:lnTo>
                <a:lnTo>
                  <a:pt x="761172" y="76279"/>
                </a:lnTo>
                <a:lnTo>
                  <a:pt x="761172" y="17245"/>
                </a:lnTo>
                <a:lnTo>
                  <a:pt x="776004" y="76279"/>
                </a:lnTo>
                <a:lnTo>
                  <a:pt x="790584" y="76279"/>
                </a:lnTo>
                <a:lnTo>
                  <a:pt x="805472" y="17245"/>
                </a:lnTo>
                <a:lnTo>
                  <a:pt x="805472" y="76279"/>
                </a:lnTo>
                <a:lnTo>
                  <a:pt x="819536" y="76279"/>
                </a:lnTo>
                <a:lnTo>
                  <a:pt x="819536" y="1284"/>
                </a:lnTo>
                <a:lnTo>
                  <a:pt x="796821" y="1284"/>
                </a:lnTo>
                <a:lnTo>
                  <a:pt x="783371" y="52448"/>
                </a:lnTo>
                <a:lnTo>
                  <a:pt x="769767" y="1284"/>
                </a:lnTo>
                <a:close/>
                <a:moveTo>
                  <a:pt x="860264" y="1284"/>
                </a:moveTo>
                <a:lnTo>
                  <a:pt x="831047" y="76279"/>
                </a:lnTo>
                <a:lnTo>
                  <a:pt x="847106" y="76279"/>
                </a:lnTo>
                <a:lnTo>
                  <a:pt x="853301" y="59243"/>
                </a:lnTo>
                <a:lnTo>
                  <a:pt x="883286" y="59243"/>
                </a:lnTo>
                <a:lnTo>
                  <a:pt x="889829" y="76279"/>
                </a:lnTo>
                <a:lnTo>
                  <a:pt x="906307" y="76279"/>
                </a:lnTo>
                <a:lnTo>
                  <a:pt x="876267" y="1284"/>
                </a:lnTo>
                <a:close/>
                <a:moveTo>
                  <a:pt x="903084" y="1284"/>
                </a:moveTo>
                <a:lnTo>
                  <a:pt x="929888" y="76279"/>
                </a:lnTo>
                <a:lnTo>
                  <a:pt x="946059" y="76279"/>
                </a:lnTo>
                <a:lnTo>
                  <a:pt x="972917" y="1284"/>
                </a:lnTo>
                <a:lnTo>
                  <a:pt x="956844" y="1284"/>
                </a:lnTo>
                <a:lnTo>
                  <a:pt x="938482" y="56787"/>
                </a:lnTo>
                <a:lnTo>
                  <a:pt x="919507" y="1284"/>
                </a:lnTo>
                <a:close/>
                <a:moveTo>
                  <a:pt x="998660" y="1284"/>
                </a:moveTo>
                <a:lnTo>
                  <a:pt x="969457" y="76279"/>
                </a:lnTo>
                <a:lnTo>
                  <a:pt x="985517" y="76279"/>
                </a:lnTo>
                <a:lnTo>
                  <a:pt x="991712" y="59243"/>
                </a:lnTo>
                <a:lnTo>
                  <a:pt x="1021682" y="59243"/>
                </a:lnTo>
                <a:lnTo>
                  <a:pt x="1028240" y="76279"/>
                </a:lnTo>
                <a:lnTo>
                  <a:pt x="1044704" y="76279"/>
                </a:lnTo>
                <a:lnTo>
                  <a:pt x="1014678" y="1284"/>
                </a:lnTo>
                <a:close/>
                <a:moveTo>
                  <a:pt x="1124555" y="1284"/>
                </a:moveTo>
                <a:lnTo>
                  <a:pt x="1124555" y="76279"/>
                </a:lnTo>
                <a:lnTo>
                  <a:pt x="1139707" y="76279"/>
                </a:lnTo>
                <a:lnTo>
                  <a:pt x="1139707" y="1284"/>
                </a:lnTo>
                <a:close/>
                <a:moveTo>
                  <a:pt x="1152962" y="1284"/>
                </a:moveTo>
                <a:lnTo>
                  <a:pt x="1152962" y="13967"/>
                </a:lnTo>
                <a:lnTo>
                  <a:pt x="1175217" y="13967"/>
                </a:lnTo>
                <a:lnTo>
                  <a:pt x="1175217" y="76279"/>
                </a:lnTo>
                <a:lnTo>
                  <a:pt x="1190369" y="76279"/>
                </a:lnTo>
                <a:lnTo>
                  <a:pt x="1190369" y="13967"/>
                </a:lnTo>
                <a:lnTo>
                  <a:pt x="1212568" y="13967"/>
                </a:lnTo>
                <a:lnTo>
                  <a:pt x="1212568" y="1284"/>
                </a:lnTo>
                <a:close/>
                <a:moveTo>
                  <a:pt x="1300525" y="1284"/>
                </a:moveTo>
                <a:lnTo>
                  <a:pt x="1300525" y="41286"/>
                </a:lnTo>
                <a:cubicBezTo>
                  <a:pt x="1300525" y="49676"/>
                  <a:pt x="1301015" y="56020"/>
                  <a:pt x="1302004" y="60317"/>
                </a:cubicBezTo>
                <a:cubicBezTo>
                  <a:pt x="1302686" y="63216"/>
                  <a:pt x="1304097" y="66001"/>
                  <a:pt x="1306246" y="68661"/>
                </a:cubicBezTo>
                <a:cubicBezTo>
                  <a:pt x="1308395" y="71287"/>
                  <a:pt x="1311311" y="73436"/>
                  <a:pt x="1314994" y="75107"/>
                </a:cubicBezTo>
                <a:cubicBezTo>
                  <a:pt x="1318712" y="76744"/>
                  <a:pt x="1324157" y="77563"/>
                  <a:pt x="1331319" y="77563"/>
                </a:cubicBezTo>
                <a:cubicBezTo>
                  <a:pt x="1337253" y="77563"/>
                  <a:pt x="1342062" y="76817"/>
                  <a:pt x="1345746" y="75316"/>
                </a:cubicBezTo>
                <a:cubicBezTo>
                  <a:pt x="1349429" y="73782"/>
                  <a:pt x="1352367" y="71735"/>
                  <a:pt x="1354550" y="69177"/>
                </a:cubicBezTo>
                <a:cubicBezTo>
                  <a:pt x="1356767" y="66619"/>
                  <a:pt x="1358280" y="63477"/>
                  <a:pt x="1359098" y="59759"/>
                </a:cubicBezTo>
                <a:cubicBezTo>
                  <a:pt x="1359917" y="56042"/>
                  <a:pt x="1360326" y="49676"/>
                  <a:pt x="1360326" y="40672"/>
                </a:cubicBezTo>
                <a:lnTo>
                  <a:pt x="1360326" y="1284"/>
                </a:lnTo>
                <a:lnTo>
                  <a:pt x="1345188" y="1284"/>
                </a:lnTo>
                <a:lnTo>
                  <a:pt x="1345188" y="42779"/>
                </a:lnTo>
                <a:cubicBezTo>
                  <a:pt x="1345188" y="48713"/>
                  <a:pt x="1344961" y="52960"/>
                  <a:pt x="1344518" y="55518"/>
                </a:cubicBezTo>
                <a:cubicBezTo>
                  <a:pt x="1344075" y="58076"/>
                  <a:pt x="1342766" y="60232"/>
                  <a:pt x="1340583" y="62006"/>
                </a:cubicBezTo>
                <a:cubicBezTo>
                  <a:pt x="1338401" y="63745"/>
                  <a:pt x="1335156" y="64615"/>
                  <a:pt x="1330859" y="64615"/>
                </a:cubicBezTo>
                <a:cubicBezTo>
                  <a:pt x="1326629" y="64615"/>
                  <a:pt x="1323282" y="63694"/>
                  <a:pt x="1320827" y="61852"/>
                </a:cubicBezTo>
                <a:cubicBezTo>
                  <a:pt x="1318405" y="59976"/>
                  <a:pt x="1316870" y="57513"/>
                  <a:pt x="1316222" y="54443"/>
                </a:cubicBezTo>
                <a:cubicBezTo>
                  <a:pt x="1315847" y="52533"/>
                  <a:pt x="1315664" y="48346"/>
                  <a:pt x="1315664" y="41900"/>
                </a:cubicBezTo>
                <a:lnTo>
                  <a:pt x="1315664" y="1284"/>
                </a:lnTo>
                <a:close/>
                <a:moveTo>
                  <a:pt x="1449065" y="1284"/>
                </a:moveTo>
                <a:lnTo>
                  <a:pt x="1449065" y="13967"/>
                </a:lnTo>
                <a:lnTo>
                  <a:pt x="1471320" y="13967"/>
                </a:lnTo>
                <a:lnTo>
                  <a:pt x="1471320" y="76279"/>
                </a:lnTo>
                <a:lnTo>
                  <a:pt x="1486458" y="76279"/>
                </a:lnTo>
                <a:lnTo>
                  <a:pt x="1486458" y="13967"/>
                </a:lnTo>
                <a:lnTo>
                  <a:pt x="1508657" y="13967"/>
                </a:lnTo>
                <a:lnTo>
                  <a:pt x="1508657" y="1284"/>
                </a:lnTo>
                <a:close/>
                <a:moveTo>
                  <a:pt x="1522637" y="1284"/>
                </a:moveTo>
                <a:lnTo>
                  <a:pt x="1522637" y="76279"/>
                </a:lnTo>
                <a:lnTo>
                  <a:pt x="1579690" y="76279"/>
                </a:lnTo>
                <a:lnTo>
                  <a:pt x="1579690" y="63652"/>
                </a:lnTo>
                <a:lnTo>
                  <a:pt x="1537776" y="63652"/>
                </a:lnTo>
                <a:lnTo>
                  <a:pt x="1537776" y="43239"/>
                </a:lnTo>
                <a:lnTo>
                  <a:pt x="1575434" y="43239"/>
                </a:lnTo>
                <a:lnTo>
                  <a:pt x="1575434" y="30598"/>
                </a:lnTo>
                <a:lnTo>
                  <a:pt x="1537776" y="30598"/>
                </a:lnTo>
                <a:lnTo>
                  <a:pt x="1537776" y="13967"/>
                </a:lnTo>
                <a:lnTo>
                  <a:pt x="1578253" y="13967"/>
                </a:lnTo>
                <a:lnTo>
                  <a:pt x="1578253" y="1284"/>
                </a:lnTo>
                <a:close/>
                <a:moveTo>
                  <a:pt x="1697785" y="1284"/>
                </a:moveTo>
                <a:lnTo>
                  <a:pt x="1697785" y="76279"/>
                </a:lnTo>
                <a:lnTo>
                  <a:pt x="1712924" y="76279"/>
                </a:lnTo>
                <a:lnTo>
                  <a:pt x="1712924" y="1284"/>
                </a:lnTo>
                <a:close/>
                <a:moveTo>
                  <a:pt x="1731104" y="1284"/>
                </a:moveTo>
                <a:lnTo>
                  <a:pt x="1731104" y="76279"/>
                </a:lnTo>
                <a:lnTo>
                  <a:pt x="1746242" y="76279"/>
                </a:lnTo>
                <a:lnTo>
                  <a:pt x="1746242" y="1284"/>
                </a:lnTo>
                <a:close/>
                <a:moveTo>
                  <a:pt x="1759400" y="1284"/>
                </a:moveTo>
                <a:lnTo>
                  <a:pt x="1759400" y="13967"/>
                </a:lnTo>
                <a:lnTo>
                  <a:pt x="1781654" y="13967"/>
                </a:lnTo>
                <a:lnTo>
                  <a:pt x="1781654" y="76279"/>
                </a:lnTo>
                <a:lnTo>
                  <a:pt x="1796807" y="76279"/>
                </a:lnTo>
                <a:lnTo>
                  <a:pt x="1796807" y="13967"/>
                </a:lnTo>
                <a:lnTo>
                  <a:pt x="1819005" y="13967"/>
                </a:lnTo>
                <a:lnTo>
                  <a:pt x="1819005" y="1284"/>
                </a:lnTo>
                <a:close/>
                <a:moveTo>
                  <a:pt x="1057219" y="1898"/>
                </a:moveTo>
                <a:lnTo>
                  <a:pt x="1057219" y="76279"/>
                </a:lnTo>
                <a:lnTo>
                  <a:pt x="1110016" y="76279"/>
                </a:lnTo>
                <a:lnTo>
                  <a:pt x="1110016" y="63652"/>
                </a:lnTo>
                <a:lnTo>
                  <a:pt x="1072358" y="63652"/>
                </a:lnTo>
                <a:lnTo>
                  <a:pt x="1072358" y="1898"/>
                </a:lnTo>
                <a:close/>
                <a:moveTo>
                  <a:pt x="1630449" y="1898"/>
                </a:moveTo>
                <a:lnTo>
                  <a:pt x="1630449" y="76279"/>
                </a:lnTo>
                <a:lnTo>
                  <a:pt x="1683246" y="76279"/>
                </a:lnTo>
                <a:lnTo>
                  <a:pt x="1683246" y="63652"/>
                </a:lnTo>
                <a:lnTo>
                  <a:pt x="1645588" y="63652"/>
                </a:lnTo>
                <a:lnTo>
                  <a:pt x="1645588" y="1898"/>
                </a:lnTo>
                <a:close/>
                <a:moveTo>
                  <a:pt x="694953" y="12948"/>
                </a:moveTo>
                <a:cubicBezTo>
                  <a:pt x="701194" y="12948"/>
                  <a:pt x="706186" y="15067"/>
                  <a:pt x="709938" y="19296"/>
                </a:cubicBezTo>
                <a:cubicBezTo>
                  <a:pt x="713724" y="23526"/>
                  <a:pt x="715617" y="29928"/>
                  <a:pt x="715617" y="38523"/>
                </a:cubicBezTo>
                <a:cubicBezTo>
                  <a:pt x="715617" y="47220"/>
                  <a:pt x="713673" y="53761"/>
                  <a:pt x="709785" y="58127"/>
                </a:cubicBezTo>
                <a:cubicBezTo>
                  <a:pt x="705931" y="62458"/>
                  <a:pt x="700990" y="64615"/>
                  <a:pt x="694953" y="64615"/>
                </a:cubicBezTo>
                <a:cubicBezTo>
                  <a:pt x="688916" y="64615"/>
                  <a:pt x="683932" y="62436"/>
                  <a:pt x="680010" y="58071"/>
                </a:cubicBezTo>
                <a:cubicBezTo>
                  <a:pt x="676088" y="53671"/>
                  <a:pt x="674136" y="47225"/>
                  <a:pt x="674136" y="38733"/>
                </a:cubicBezTo>
                <a:cubicBezTo>
                  <a:pt x="674136" y="30104"/>
                  <a:pt x="676036" y="23657"/>
                  <a:pt x="679856" y="19394"/>
                </a:cubicBezTo>
                <a:cubicBezTo>
                  <a:pt x="683676" y="15097"/>
                  <a:pt x="688711" y="12948"/>
                  <a:pt x="694953" y="12948"/>
                </a:cubicBezTo>
                <a:close/>
                <a:moveTo>
                  <a:pt x="174603" y="13967"/>
                </a:moveTo>
                <a:lnTo>
                  <a:pt x="186421" y="13967"/>
                </a:lnTo>
                <a:cubicBezTo>
                  <a:pt x="192560" y="13967"/>
                  <a:pt x="196244" y="14061"/>
                  <a:pt x="197472" y="14232"/>
                </a:cubicBezTo>
                <a:cubicBezTo>
                  <a:pt x="199927" y="14641"/>
                  <a:pt x="201820" y="15621"/>
                  <a:pt x="203150" y="17190"/>
                </a:cubicBezTo>
                <a:cubicBezTo>
                  <a:pt x="204515" y="18724"/>
                  <a:pt x="205201" y="20763"/>
                  <a:pt x="205201" y="23287"/>
                </a:cubicBezTo>
                <a:cubicBezTo>
                  <a:pt x="205201" y="25538"/>
                  <a:pt x="204690" y="27409"/>
                  <a:pt x="203667" y="28910"/>
                </a:cubicBezTo>
                <a:cubicBezTo>
                  <a:pt x="202643" y="30411"/>
                  <a:pt x="201233" y="31463"/>
                  <a:pt x="199425" y="32077"/>
                </a:cubicBezTo>
                <a:cubicBezTo>
                  <a:pt x="197617" y="32691"/>
                  <a:pt x="193072" y="32998"/>
                  <a:pt x="185807" y="32998"/>
                </a:cubicBezTo>
                <a:lnTo>
                  <a:pt x="174603" y="32998"/>
                </a:lnTo>
                <a:close/>
                <a:moveTo>
                  <a:pt x="109096" y="18780"/>
                </a:moveTo>
                <a:lnTo>
                  <a:pt x="119435" y="46616"/>
                </a:lnTo>
                <a:lnTo>
                  <a:pt x="98966" y="46616"/>
                </a:lnTo>
                <a:close/>
                <a:moveTo>
                  <a:pt x="502002" y="18780"/>
                </a:moveTo>
                <a:lnTo>
                  <a:pt x="512341" y="46616"/>
                </a:lnTo>
                <a:lnTo>
                  <a:pt x="491872" y="46616"/>
                </a:lnTo>
                <a:close/>
                <a:moveTo>
                  <a:pt x="581741" y="18780"/>
                </a:moveTo>
                <a:lnTo>
                  <a:pt x="592066" y="46616"/>
                </a:lnTo>
                <a:lnTo>
                  <a:pt x="571612" y="46616"/>
                </a:lnTo>
                <a:close/>
                <a:moveTo>
                  <a:pt x="868091" y="18780"/>
                </a:moveTo>
                <a:lnTo>
                  <a:pt x="878416" y="46616"/>
                </a:lnTo>
                <a:lnTo>
                  <a:pt x="857962" y="46616"/>
                </a:lnTo>
                <a:close/>
                <a:moveTo>
                  <a:pt x="1006487" y="18780"/>
                </a:moveTo>
                <a:lnTo>
                  <a:pt x="1016826" y="46616"/>
                </a:lnTo>
                <a:lnTo>
                  <a:pt x="996358" y="4661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075C930-C515-E4F2-C93F-2B03DF7D92FB}"/>
              </a:ext>
            </a:extLst>
          </p:cNvPr>
          <p:cNvSpPr/>
          <p:nvPr userDrawn="1"/>
        </p:nvSpPr>
        <p:spPr>
          <a:xfrm>
            <a:off x="5025134" y="4454914"/>
            <a:ext cx="2141732" cy="656360"/>
          </a:xfrm>
          <a:custGeom>
            <a:avLst/>
            <a:gdLst>
              <a:gd name="connsiteX0" fmla="*/ 365852 w 673493"/>
              <a:gd name="connsiteY0" fmla="*/ 0 h 206401"/>
              <a:gd name="connsiteX1" fmla="*/ 275704 w 673493"/>
              <a:gd name="connsiteY1" fmla="*/ 27236 h 206401"/>
              <a:gd name="connsiteX2" fmla="*/ 243404 w 673493"/>
              <a:gd name="connsiteY2" fmla="*/ 103305 h 206401"/>
              <a:gd name="connsiteX3" fmla="*/ 259742 w 673493"/>
              <a:gd name="connsiteY3" fmla="*/ 161599 h 206401"/>
              <a:gd name="connsiteX4" fmla="*/ 302354 w 673493"/>
              <a:gd name="connsiteY4" fmla="*/ 195658 h 206401"/>
              <a:gd name="connsiteX5" fmla="*/ 368754 w 673493"/>
              <a:gd name="connsiteY5" fmla="*/ 206401 h 206401"/>
              <a:gd name="connsiteX6" fmla="*/ 434653 w 673493"/>
              <a:gd name="connsiteY6" fmla="*/ 193956 h 206401"/>
              <a:gd name="connsiteX7" fmla="*/ 475073 w 673493"/>
              <a:gd name="connsiteY7" fmla="*/ 159102 h 206401"/>
              <a:gd name="connsiteX8" fmla="*/ 489082 w 673493"/>
              <a:gd name="connsiteY8" fmla="*/ 101701 h 206401"/>
              <a:gd name="connsiteX9" fmla="*/ 457047 w 673493"/>
              <a:gd name="connsiteY9" fmla="*/ 26803 h 206401"/>
              <a:gd name="connsiteX10" fmla="*/ 365852 w 673493"/>
              <a:gd name="connsiteY10" fmla="*/ 0 h 206401"/>
              <a:gd name="connsiteX11" fmla="*/ 0 w 673493"/>
              <a:gd name="connsiteY11" fmla="*/ 558 h 206401"/>
              <a:gd name="connsiteX12" fmla="*/ 0 w 673493"/>
              <a:gd name="connsiteY12" fmla="*/ 206220 h 206401"/>
              <a:gd name="connsiteX13" fmla="*/ 69986 w 673493"/>
              <a:gd name="connsiteY13" fmla="*/ 206220 h 206401"/>
              <a:gd name="connsiteX14" fmla="*/ 70279 w 673493"/>
              <a:gd name="connsiteY14" fmla="*/ 130373 h 206401"/>
              <a:gd name="connsiteX15" fmla="*/ 158962 w 673493"/>
              <a:gd name="connsiteY15" fmla="*/ 130373 h 206401"/>
              <a:gd name="connsiteX16" fmla="*/ 159507 w 673493"/>
              <a:gd name="connsiteY16" fmla="*/ 206220 h 206401"/>
              <a:gd name="connsiteX17" fmla="*/ 229981 w 673493"/>
              <a:gd name="connsiteY17" fmla="*/ 206220 h 206401"/>
              <a:gd name="connsiteX18" fmla="*/ 229981 w 673493"/>
              <a:gd name="connsiteY18" fmla="*/ 558 h 206401"/>
              <a:gd name="connsiteX19" fmla="*/ 158962 w 673493"/>
              <a:gd name="connsiteY19" fmla="*/ 558 h 206401"/>
              <a:gd name="connsiteX20" fmla="*/ 158669 w 673493"/>
              <a:gd name="connsiteY20" fmla="*/ 76237 h 206401"/>
              <a:gd name="connsiteX21" fmla="*/ 69986 w 673493"/>
              <a:gd name="connsiteY21" fmla="*/ 76237 h 206401"/>
              <a:gd name="connsiteX22" fmla="*/ 69986 w 673493"/>
              <a:gd name="connsiteY22" fmla="*/ 558 h 206401"/>
              <a:gd name="connsiteX23" fmla="*/ 500746 w 673493"/>
              <a:gd name="connsiteY23" fmla="*/ 558 h 206401"/>
              <a:gd name="connsiteX24" fmla="*/ 500746 w 673493"/>
              <a:gd name="connsiteY24" fmla="*/ 206220 h 206401"/>
              <a:gd name="connsiteX25" fmla="*/ 673494 w 673493"/>
              <a:gd name="connsiteY25" fmla="*/ 206220 h 206401"/>
              <a:gd name="connsiteX26" fmla="*/ 672015 w 673493"/>
              <a:gd name="connsiteY26" fmla="*/ 156311 h 206401"/>
              <a:gd name="connsiteX27" fmla="*/ 568235 w 673493"/>
              <a:gd name="connsiteY27" fmla="*/ 156311 h 206401"/>
              <a:gd name="connsiteX28" fmla="*/ 568235 w 673493"/>
              <a:gd name="connsiteY28" fmla="*/ 558 h 206401"/>
              <a:gd name="connsiteX29" fmla="*/ 365629 w 673493"/>
              <a:gd name="connsiteY29" fmla="*/ 41788 h 206401"/>
              <a:gd name="connsiteX30" fmla="*/ 405408 w 673493"/>
              <a:gd name="connsiteY30" fmla="*/ 55880 h 206401"/>
              <a:gd name="connsiteX31" fmla="*/ 420100 w 673493"/>
              <a:gd name="connsiteY31" fmla="*/ 100710 h 206401"/>
              <a:gd name="connsiteX32" fmla="*/ 366313 w 673493"/>
              <a:gd name="connsiteY32" fmla="*/ 165129 h 206401"/>
              <a:gd name="connsiteX33" fmla="*/ 326882 w 673493"/>
              <a:gd name="connsiteY33" fmla="*/ 150800 h 206401"/>
              <a:gd name="connsiteX34" fmla="*/ 312400 w 673493"/>
              <a:gd name="connsiteY34" fmla="*/ 103584 h 206401"/>
              <a:gd name="connsiteX35" fmla="*/ 326994 w 673493"/>
              <a:gd name="connsiteY35" fmla="*/ 56117 h 206401"/>
              <a:gd name="connsiteX36" fmla="*/ 365629 w 673493"/>
              <a:gd name="connsiteY36" fmla="*/ 41788 h 20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73493" h="206401">
                <a:moveTo>
                  <a:pt x="365852" y="0"/>
                </a:moveTo>
                <a:cubicBezTo>
                  <a:pt x="327352" y="0"/>
                  <a:pt x="297345" y="9052"/>
                  <a:pt x="275704" y="27236"/>
                </a:cubicBezTo>
                <a:cubicBezTo>
                  <a:pt x="254235" y="45343"/>
                  <a:pt x="243404" y="70730"/>
                  <a:pt x="243404" y="103305"/>
                </a:cubicBezTo>
                <a:cubicBezTo>
                  <a:pt x="243404" y="126623"/>
                  <a:pt x="248874" y="146093"/>
                  <a:pt x="259742" y="161599"/>
                </a:cubicBezTo>
                <a:cubicBezTo>
                  <a:pt x="270639" y="177144"/>
                  <a:pt x="284866" y="188486"/>
                  <a:pt x="302354" y="195658"/>
                </a:cubicBezTo>
                <a:cubicBezTo>
                  <a:pt x="319880" y="202840"/>
                  <a:pt x="342008" y="206401"/>
                  <a:pt x="368754" y="206401"/>
                </a:cubicBezTo>
                <a:cubicBezTo>
                  <a:pt x="395072" y="206401"/>
                  <a:pt x="417003" y="202280"/>
                  <a:pt x="434653" y="193956"/>
                </a:cubicBezTo>
                <a:cubicBezTo>
                  <a:pt x="452274" y="185650"/>
                  <a:pt x="465720" y="173961"/>
                  <a:pt x="475073" y="159102"/>
                </a:cubicBezTo>
                <a:cubicBezTo>
                  <a:pt x="484389" y="144186"/>
                  <a:pt x="489082" y="125018"/>
                  <a:pt x="489082" y="101701"/>
                </a:cubicBezTo>
                <a:cubicBezTo>
                  <a:pt x="489082" y="69554"/>
                  <a:pt x="478354" y="44548"/>
                  <a:pt x="457047" y="26803"/>
                </a:cubicBezTo>
                <a:cubicBezTo>
                  <a:pt x="435711" y="8915"/>
                  <a:pt x="405276" y="0"/>
                  <a:pt x="365852" y="0"/>
                </a:cubicBezTo>
                <a:close/>
                <a:moveTo>
                  <a:pt x="0" y="558"/>
                </a:moveTo>
                <a:lnTo>
                  <a:pt x="0" y="206220"/>
                </a:lnTo>
                <a:lnTo>
                  <a:pt x="69986" y="206220"/>
                </a:lnTo>
                <a:lnTo>
                  <a:pt x="70279" y="130373"/>
                </a:lnTo>
                <a:lnTo>
                  <a:pt x="158962" y="130373"/>
                </a:lnTo>
                <a:lnTo>
                  <a:pt x="159507" y="206220"/>
                </a:lnTo>
                <a:lnTo>
                  <a:pt x="229981" y="206220"/>
                </a:lnTo>
                <a:lnTo>
                  <a:pt x="229981" y="558"/>
                </a:lnTo>
                <a:lnTo>
                  <a:pt x="158962" y="558"/>
                </a:lnTo>
                <a:lnTo>
                  <a:pt x="158669" y="76237"/>
                </a:lnTo>
                <a:lnTo>
                  <a:pt x="69986" y="76237"/>
                </a:lnTo>
                <a:lnTo>
                  <a:pt x="69986" y="558"/>
                </a:lnTo>
                <a:close/>
                <a:moveTo>
                  <a:pt x="500746" y="558"/>
                </a:moveTo>
                <a:lnTo>
                  <a:pt x="500746" y="206220"/>
                </a:lnTo>
                <a:lnTo>
                  <a:pt x="673494" y="206220"/>
                </a:lnTo>
                <a:lnTo>
                  <a:pt x="672015" y="156311"/>
                </a:lnTo>
                <a:lnTo>
                  <a:pt x="568235" y="156311"/>
                </a:lnTo>
                <a:lnTo>
                  <a:pt x="568235" y="558"/>
                </a:lnTo>
                <a:close/>
                <a:moveTo>
                  <a:pt x="365629" y="41788"/>
                </a:moveTo>
                <a:cubicBezTo>
                  <a:pt x="382393" y="41788"/>
                  <a:pt x="395664" y="46489"/>
                  <a:pt x="405408" y="55880"/>
                </a:cubicBezTo>
                <a:cubicBezTo>
                  <a:pt x="415190" y="65329"/>
                  <a:pt x="420100" y="80260"/>
                  <a:pt x="420100" y="100710"/>
                </a:cubicBezTo>
                <a:cubicBezTo>
                  <a:pt x="420100" y="137924"/>
                  <a:pt x="407051" y="165129"/>
                  <a:pt x="366313" y="165129"/>
                </a:cubicBezTo>
                <a:cubicBezTo>
                  <a:pt x="349749" y="165129"/>
                  <a:pt x="336503" y="160382"/>
                  <a:pt x="326882" y="150800"/>
                </a:cubicBezTo>
                <a:cubicBezTo>
                  <a:pt x="317234" y="141218"/>
                  <a:pt x="312400" y="125520"/>
                  <a:pt x="312400" y="103584"/>
                </a:cubicBezTo>
                <a:cubicBezTo>
                  <a:pt x="312400" y="81544"/>
                  <a:pt x="317279" y="65671"/>
                  <a:pt x="326994" y="56117"/>
                </a:cubicBezTo>
                <a:cubicBezTo>
                  <a:pt x="336710" y="46535"/>
                  <a:pt x="349589" y="41788"/>
                  <a:pt x="365629" y="4178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C8898A9-A84D-E05A-C36E-9939342E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0782" y="6224834"/>
            <a:ext cx="2810436" cy="31407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fld id="{A8FDF65D-5175-4EBA-8FE6-B10723F0A1EB}" type="datetimeyyyy">
              <a:rPr lang="en-US" smtClean="0"/>
              <a:pPr/>
              <a:t>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70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7ED92-AFDE-AAC9-B450-317EE9C818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99A58-509F-032D-AB3F-DF02E174F39C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6DB26B55-4F30-9BE8-658B-E9399A485A5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E160492-775A-4922-9DDE-30FA89B304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rtnerlog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7ED92-AFDE-AAC9-B450-317EE9C818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99A58-509F-032D-AB3F-DF02E174F39C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40" name="Picture Placeholder 8">
            <a:extLst>
              <a:ext uri="{FF2B5EF4-FFF2-40B4-BE49-F238E27FC236}">
                <a16:creationId xmlns:a16="http://schemas.microsoft.com/office/drawing/2014/main" id="{F6DD38A9-315F-4E14-6059-6D509E9CB42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60209" y="6224834"/>
            <a:ext cx="9031754" cy="444907"/>
          </a:xfrm>
        </p:spPr>
        <p:txBody>
          <a:bodyPr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t-EE"/>
              <a:t>logode kastike</a:t>
            </a:r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F86F820-C7C2-4513-DA6B-36AB3A345328}"/>
              </a:ext>
            </a:extLst>
          </p:cNvPr>
          <p:cNvGrpSpPr/>
          <p:nvPr userDrawn="1"/>
        </p:nvGrpSpPr>
        <p:grpSpPr>
          <a:xfrm>
            <a:off x="313040" y="6193458"/>
            <a:ext cx="2175559" cy="421432"/>
            <a:chOff x="313040" y="6193458"/>
            <a:chExt cx="2175559" cy="42143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F90B4FA-1AB0-A9F8-A0AC-3A429D32B53F}"/>
                </a:ext>
              </a:extLst>
            </p:cNvPr>
            <p:cNvSpPr/>
            <p:nvPr userDrawn="1"/>
          </p:nvSpPr>
          <p:spPr>
            <a:xfrm>
              <a:off x="708819" y="6527563"/>
              <a:ext cx="1779780" cy="75944"/>
            </a:xfrm>
            <a:custGeom>
              <a:avLst/>
              <a:gdLst>
                <a:gd name="connsiteX0" fmla="*/ 694800 w 1819005"/>
                <a:gd name="connsiteY0" fmla="*/ 0 h 77618"/>
                <a:gd name="connsiteX1" fmla="*/ 678628 w 1819005"/>
                <a:gd name="connsiteY1" fmla="*/ 2972 h 77618"/>
                <a:gd name="connsiteX2" fmla="*/ 668917 w 1819005"/>
                <a:gd name="connsiteY2" fmla="*/ 9725 h 77618"/>
                <a:gd name="connsiteX3" fmla="*/ 661955 w 1819005"/>
                <a:gd name="connsiteY3" fmla="*/ 20008 h 77618"/>
                <a:gd name="connsiteX4" fmla="*/ 658523 w 1819005"/>
                <a:gd name="connsiteY4" fmla="*/ 39249 h 77618"/>
                <a:gd name="connsiteX5" fmla="*/ 668401 w 1819005"/>
                <a:gd name="connsiteY5" fmla="*/ 67377 h 77618"/>
                <a:gd name="connsiteX6" fmla="*/ 695009 w 1819005"/>
                <a:gd name="connsiteY6" fmla="*/ 77563 h 77618"/>
                <a:gd name="connsiteX7" fmla="*/ 721407 w 1819005"/>
                <a:gd name="connsiteY7" fmla="*/ 67335 h 77618"/>
                <a:gd name="connsiteX8" fmla="*/ 731272 w 1819005"/>
                <a:gd name="connsiteY8" fmla="*/ 38886 h 77618"/>
                <a:gd name="connsiteX9" fmla="*/ 721296 w 1819005"/>
                <a:gd name="connsiteY9" fmla="*/ 10283 h 77618"/>
                <a:gd name="connsiteX10" fmla="*/ 694800 w 1819005"/>
                <a:gd name="connsiteY10" fmla="*/ 0 h 77618"/>
                <a:gd name="connsiteX11" fmla="*/ 1252793 w 1819005"/>
                <a:gd name="connsiteY11" fmla="*/ 0 h 77618"/>
                <a:gd name="connsiteX12" fmla="*/ 1238004 w 1819005"/>
                <a:gd name="connsiteY12" fmla="*/ 2609 h 77618"/>
                <a:gd name="connsiteX13" fmla="*/ 1228641 w 1819005"/>
                <a:gd name="connsiteY13" fmla="*/ 10241 h 77618"/>
                <a:gd name="connsiteX14" fmla="*/ 1225418 w 1819005"/>
                <a:gd name="connsiteY14" fmla="*/ 20929 h 77618"/>
                <a:gd name="connsiteX15" fmla="*/ 1232325 w 1819005"/>
                <a:gd name="connsiteY15" fmla="*/ 36026 h 77618"/>
                <a:gd name="connsiteX16" fmla="*/ 1249417 w 1819005"/>
                <a:gd name="connsiteY16" fmla="*/ 43435 h 77618"/>
                <a:gd name="connsiteX17" fmla="*/ 1261542 w 1819005"/>
                <a:gd name="connsiteY17" fmla="*/ 46713 h 77618"/>
                <a:gd name="connsiteX18" fmla="*/ 1266955 w 1819005"/>
                <a:gd name="connsiteY18" fmla="*/ 49992 h 77618"/>
                <a:gd name="connsiteX19" fmla="*/ 1268546 w 1819005"/>
                <a:gd name="connsiteY19" fmla="*/ 54485 h 77618"/>
                <a:gd name="connsiteX20" fmla="*/ 1264807 w 1819005"/>
                <a:gd name="connsiteY20" fmla="*/ 61754 h 77618"/>
                <a:gd name="connsiteX21" fmla="*/ 1253812 w 1819005"/>
                <a:gd name="connsiteY21" fmla="*/ 64824 h 77618"/>
                <a:gd name="connsiteX22" fmla="*/ 1242817 w 1819005"/>
                <a:gd name="connsiteY22" fmla="*/ 61350 h 77618"/>
                <a:gd name="connsiteX23" fmla="*/ 1237445 w 1819005"/>
                <a:gd name="connsiteY23" fmla="*/ 50453 h 77618"/>
                <a:gd name="connsiteX24" fmla="*/ 1222711 w 1819005"/>
                <a:gd name="connsiteY24" fmla="*/ 51876 h 77618"/>
                <a:gd name="connsiteX25" fmla="*/ 1231809 w 1819005"/>
                <a:gd name="connsiteY25" fmla="*/ 71061 h 77618"/>
                <a:gd name="connsiteX26" fmla="*/ 1253659 w 1819005"/>
                <a:gd name="connsiteY26" fmla="*/ 77619 h 77618"/>
                <a:gd name="connsiteX27" fmla="*/ 1269983 w 1819005"/>
                <a:gd name="connsiteY27" fmla="*/ 74898 h 77618"/>
                <a:gd name="connsiteX28" fmla="*/ 1280113 w 1819005"/>
                <a:gd name="connsiteY28" fmla="*/ 66512 h 77618"/>
                <a:gd name="connsiteX29" fmla="*/ 1283684 w 1819005"/>
                <a:gd name="connsiteY29" fmla="*/ 54443 h 77618"/>
                <a:gd name="connsiteX30" fmla="*/ 1280671 w 1819005"/>
                <a:gd name="connsiteY30" fmla="*/ 42514 h 77618"/>
                <a:gd name="connsiteX31" fmla="*/ 1272383 w 1819005"/>
                <a:gd name="connsiteY31" fmla="*/ 34896 h 77618"/>
                <a:gd name="connsiteX32" fmla="*/ 1256058 w 1819005"/>
                <a:gd name="connsiteY32" fmla="*/ 29468 h 77618"/>
                <a:gd name="connsiteX33" fmla="*/ 1242147 w 1819005"/>
                <a:gd name="connsiteY33" fmla="*/ 24459 h 77618"/>
                <a:gd name="connsiteX34" fmla="*/ 1239901 w 1819005"/>
                <a:gd name="connsiteY34" fmla="*/ 19910 h 77618"/>
                <a:gd name="connsiteX35" fmla="*/ 1242301 w 1819005"/>
                <a:gd name="connsiteY35" fmla="*/ 15250 h 77618"/>
                <a:gd name="connsiteX36" fmla="*/ 1252640 w 1819005"/>
                <a:gd name="connsiteY36" fmla="*/ 12543 h 77618"/>
                <a:gd name="connsiteX37" fmla="*/ 1262197 w 1819005"/>
                <a:gd name="connsiteY37" fmla="*/ 15097 h 77618"/>
                <a:gd name="connsiteX38" fmla="*/ 1266397 w 1819005"/>
                <a:gd name="connsiteY38" fmla="*/ 23385 h 77618"/>
                <a:gd name="connsiteX39" fmla="*/ 1281536 w 1819005"/>
                <a:gd name="connsiteY39" fmla="*/ 22715 h 77618"/>
                <a:gd name="connsiteX40" fmla="*/ 1274015 w 1819005"/>
                <a:gd name="connsiteY40" fmla="*/ 6195 h 77618"/>
                <a:gd name="connsiteX41" fmla="*/ 1252793 w 1819005"/>
                <a:gd name="connsiteY41" fmla="*/ 0 h 77618"/>
                <a:gd name="connsiteX42" fmla="*/ 1406593 w 1819005"/>
                <a:gd name="connsiteY42" fmla="*/ 0 h 77618"/>
                <a:gd name="connsiteX43" fmla="*/ 1391817 w 1819005"/>
                <a:gd name="connsiteY43" fmla="*/ 2609 h 77618"/>
                <a:gd name="connsiteX44" fmla="*/ 1382455 w 1819005"/>
                <a:gd name="connsiteY44" fmla="*/ 10241 h 77618"/>
                <a:gd name="connsiteX45" fmla="*/ 1379232 w 1819005"/>
                <a:gd name="connsiteY45" fmla="*/ 20929 h 77618"/>
                <a:gd name="connsiteX46" fmla="*/ 1386139 w 1819005"/>
                <a:gd name="connsiteY46" fmla="*/ 36026 h 77618"/>
                <a:gd name="connsiteX47" fmla="*/ 1403217 w 1819005"/>
                <a:gd name="connsiteY47" fmla="*/ 43435 h 77618"/>
                <a:gd name="connsiteX48" fmla="*/ 1415342 w 1819005"/>
                <a:gd name="connsiteY48" fmla="*/ 46713 h 77618"/>
                <a:gd name="connsiteX49" fmla="*/ 1420769 w 1819005"/>
                <a:gd name="connsiteY49" fmla="*/ 49992 h 77618"/>
                <a:gd name="connsiteX50" fmla="*/ 1422360 w 1819005"/>
                <a:gd name="connsiteY50" fmla="*/ 54485 h 77618"/>
                <a:gd name="connsiteX51" fmla="*/ 1418620 w 1819005"/>
                <a:gd name="connsiteY51" fmla="*/ 61754 h 77618"/>
                <a:gd name="connsiteX52" fmla="*/ 1407626 w 1819005"/>
                <a:gd name="connsiteY52" fmla="*/ 64824 h 77618"/>
                <a:gd name="connsiteX53" fmla="*/ 1396617 w 1819005"/>
                <a:gd name="connsiteY53" fmla="*/ 61350 h 77618"/>
                <a:gd name="connsiteX54" fmla="*/ 1391245 w 1819005"/>
                <a:gd name="connsiteY54" fmla="*/ 50453 h 77618"/>
                <a:gd name="connsiteX55" fmla="*/ 1376511 w 1819005"/>
                <a:gd name="connsiteY55" fmla="*/ 51876 h 77618"/>
                <a:gd name="connsiteX56" fmla="*/ 1385622 w 1819005"/>
                <a:gd name="connsiteY56" fmla="*/ 71061 h 77618"/>
                <a:gd name="connsiteX57" fmla="*/ 1407472 w 1819005"/>
                <a:gd name="connsiteY57" fmla="*/ 77619 h 77618"/>
                <a:gd name="connsiteX58" fmla="*/ 1423783 w 1819005"/>
                <a:gd name="connsiteY58" fmla="*/ 74898 h 77618"/>
                <a:gd name="connsiteX59" fmla="*/ 1433913 w 1819005"/>
                <a:gd name="connsiteY59" fmla="*/ 66512 h 77618"/>
                <a:gd name="connsiteX60" fmla="*/ 1437498 w 1819005"/>
                <a:gd name="connsiteY60" fmla="*/ 54443 h 77618"/>
                <a:gd name="connsiteX61" fmla="*/ 1434485 w 1819005"/>
                <a:gd name="connsiteY61" fmla="*/ 42514 h 77618"/>
                <a:gd name="connsiteX62" fmla="*/ 1426197 w 1819005"/>
                <a:gd name="connsiteY62" fmla="*/ 34896 h 77618"/>
                <a:gd name="connsiteX63" fmla="*/ 1409872 w 1819005"/>
                <a:gd name="connsiteY63" fmla="*/ 29468 h 77618"/>
                <a:gd name="connsiteX64" fmla="*/ 1395961 w 1819005"/>
                <a:gd name="connsiteY64" fmla="*/ 24459 h 77618"/>
                <a:gd name="connsiteX65" fmla="*/ 1393701 w 1819005"/>
                <a:gd name="connsiteY65" fmla="*/ 19910 h 77618"/>
                <a:gd name="connsiteX66" fmla="*/ 1396115 w 1819005"/>
                <a:gd name="connsiteY66" fmla="*/ 15250 h 77618"/>
                <a:gd name="connsiteX67" fmla="*/ 1406440 w 1819005"/>
                <a:gd name="connsiteY67" fmla="*/ 12543 h 77618"/>
                <a:gd name="connsiteX68" fmla="*/ 1416011 w 1819005"/>
                <a:gd name="connsiteY68" fmla="*/ 15097 h 77618"/>
                <a:gd name="connsiteX69" fmla="*/ 1420211 w 1819005"/>
                <a:gd name="connsiteY69" fmla="*/ 23385 h 77618"/>
                <a:gd name="connsiteX70" fmla="*/ 1435350 w 1819005"/>
                <a:gd name="connsiteY70" fmla="*/ 22715 h 77618"/>
                <a:gd name="connsiteX71" fmla="*/ 1427829 w 1819005"/>
                <a:gd name="connsiteY71" fmla="*/ 6195 h 77618"/>
                <a:gd name="connsiteX72" fmla="*/ 1406593 w 1819005"/>
                <a:gd name="connsiteY72" fmla="*/ 0 h 77618"/>
                <a:gd name="connsiteX73" fmla="*/ 0 w 1819005"/>
                <a:gd name="connsiteY73" fmla="*/ 1284 h 77618"/>
                <a:gd name="connsiteX74" fmla="*/ 0 w 1819005"/>
                <a:gd name="connsiteY74" fmla="*/ 76279 h 77618"/>
                <a:gd name="connsiteX75" fmla="*/ 15139 w 1819005"/>
                <a:gd name="connsiteY75" fmla="*/ 76279 h 77618"/>
                <a:gd name="connsiteX76" fmla="*/ 15139 w 1819005"/>
                <a:gd name="connsiteY76" fmla="*/ 43490 h 77618"/>
                <a:gd name="connsiteX77" fmla="*/ 44816 w 1819005"/>
                <a:gd name="connsiteY77" fmla="*/ 43490 h 77618"/>
                <a:gd name="connsiteX78" fmla="*/ 44816 w 1819005"/>
                <a:gd name="connsiteY78" fmla="*/ 76279 h 77618"/>
                <a:gd name="connsiteX79" fmla="*/ 59954 w 1819005"/>
                <a:gd name="connsiteY79" fmla="*/ 76279 h 77618"/>
                <a:gd name="connsiteX80" fmla="*/ 59954 w 1819005"/>
                <a:gd name="connsiteY80" fmla="*/ 1284 h 77618"/>
                <a:gd name="connsiteX81" fmla="*/ 44816 w 1819005"/>
                <a:gd name="connsiteY81" fmla="*/ 1284 h 77618"/>
                <a:gd name="connsiteX82" fmla="*/ 44816 w 1819005"/>
                <a:gd name="connsiteY82" fmla="*/ 30807 h 77618"/>
                <a:gd name="connsiteX83" fmla="*/ 15139 w 1819005"/>
                <a:gd name="connsiteY83" fmla="*/ 30807 h 77618"/>
                <a:gd name="connsiteX84" fmla="*/ 15139 w 1819005"/>
                <a:gd name="connsiteY84" fmla="*/ 1284 h 77618"/>
                <a:gd name="connsiteX85" fmla="*/ 101268 w 1819005"/>
                <a:gd name="connsiteY85" fmla="*/ 1284 h 77618"/>
                <a:gd name="connsiteX86" fmla="*/ 72051 w 1819005"/>
                <a:gd name="connsiteY86" fmla="*/ 76279 h 77618"/>
                <a:gd name="connsiteX87" fmla="*/ 88125 w 1819005"/>
                <a:gd name="connsiteY87" fmla="*/ 76279 h 77618"/>
                <a:gd name="connsiteX88" fmla="*/ 94306 w 1819005"/>
                <a:gd name="connsiteY88" fmla="*/ 59243 h 77618"/>
                <a:gd name="connsiteX89" fmla="*/ 124290 w 1819005"/>
                <a:gd name="connsiteY89" fmla="*/ 59243 h 77618"/>
                <a:gd name="connsiteX90" fmla="*/ 130834 w 1819005"/>
                <a:gd name="connsiteY90" fmla="*/ 76279 h 77618"/>
                <a:gd name="connsiteX91" fmla="*/ 147312 w 1819005"/>
                <a:gd name="connsiteY91" fmla="*/ 76279 h 77618"/>
                <a:gd name="connsiteX92" fmla="*/ 117286 w 1819005"/>
                <a:gd name="connsiteY92" fmla="*/ 1284 h 77618"/>
                <a:gd name="connsiteX93" fmla="*/ 159465 w 1819005"/>
                <a:gd name="connsiteY93" fmla="*/ 1284 h 77618"/>
                <a:gd name="connsiteX94" fmla="*/ 159465 w 1819005"/>
                <a:gd name="connsiteY94" fmla="*/ 76279 h 77618"/>
                <a:gd name="connsiteX95" fmla="*/ 174603 w 1819005"/>
                <a:gd name="connsiteY95" fmla="*/ 76279 h 77618"/>
                <a:gd name="connsiteX96" fmla="*/ 174603 w 1819005"/>
                <a:gd name="connsiteY96" fmla="*/ 44969 h 77618"/>
                <a:gd name="connsiteX97" fmla="*/ 177673 w 1819005"/>
                <a:gd name="connsiteY97" fmla="*/ 44969 h 77618"/>
                <a:gd name="connsiteX98" fmla="*/ 185305 w 1819005"/>
                <a:gd name="connsiteY98" fmla="*/ 45848 h 77618"/>
                <a:gd name="connsiteX99" fmla="*/ 189854 w 1819005"/>
                <a:gd name="connsiteY99" fmla="*/ 48960 h 77618"/>
                <a:gd name="connsiteX100" fmla="*/ 197834 w 1819005"/>
                <a:gd name="connsiteY100" fmla="*/ 59968 h 77618"/>
                <a:gd name="connsiteX101" fmla="*/ 208787 w 1819005"/>
                <a:gd name="connsiteY101" fmla="*/ 76279 h 77618"/>
                <a:gd name="connsiteX102" fmla="*/ 226898 w 1819005"/>
                <a:gd name="connsiteY102" fmla="*/ 76279 h 77618"/>
                <a:gd name="connsiteX103" fmla="*/ 217731 w 1819005"/>
                <a:gd name="connsiteY103" fmla="*/ 61657 h 77618"/>
                <a:gd name="connsiteX104" fmla="*/ 209094 w 1819005"/>
                <a:gd name="connsiteY104" fmla="*/ 49476 h 77618"/>
                <a:gd name="connsiteX105" fmla="*/ 201002 w 1819005"/>
                <a:gd name="connsiteY105" fmla="*/ 43183 h 77618"/>
                <a:gd name="connsiteX106" fmla="*/ 215847 w 1819005"/>
                <a:gd name="connsiteY106" fmla="*/ 36277 h 77618"/>
                <a:gd name="connsiteX107" fmla="*/ 220800 w 1819005"/>
                <a:gd name="connsiteY107" fmla="*/ 22310 h 77618"/>
                <a:gd name="connsiteX108" fmla="*/ 217536 w 1819005"/>
                <a:gd name="connsiteY108" fmla="*/ 10492 h 77618"/>
                <a:gd name="connsiteX109" fmla="*/ 208787 w 1819005"/>
                <a:gd name="connsiteY109" fmla="*/ 3335 h 77618"/>
                <a:gd name="connsiteX110" fmla="*/ 191333 w 1819005"/>
                <a:gd name="connsiteY110" fmla="*/ 1284 h 77618"/>
                <a:gd name="connsiteX111" fmla="*/ 266202 w 1819005"/>
                <a:gd name="connsiteY111" fmla="*/ 1284 h 77618"/>
                <a:gd name="connsiteX112" fmla="*/ 266202 w 1819005"/>
                <a:gd name="connsiteY112" fmla="*/ 49727 h 77618"/>
                <a:gd name="connsiteX113" fmla="*/ 264109 w 1819005"/>
                <a:gd name="connsiteY113" fmla="*/ 61754 h 77618"/>
                <a:gd name="connsiteX114" fmla="*/ 256952 w 1819005"/>
                <a:gd name="connsiteY114" fmla="*/ 64615 h 77618"/>
                <a:gd name="connsiteX115" fmla="*/ 249473 w 1819005"/>
                <a:gd name="connsiteY115" fmla="*/ 60582 h 77618"/>
                <a:gd name="connsiteX116" fmla="*/ 247590 w 1819005"/>
                <a:gd name="connsiteY116" fmla="*/ 51471 h 77618"/>
                <a:gd name="connsiteX117" fmla="*/ 233316 w 1819005"/>
                <a:gd name="connsiteY117" fmla="*/ 53104 h 77618"/>
                <a:gd name="connsiteX118" fmla="*/ 239344 w 1819005"/>
                <a:gd name="connsiteY118" fmla="*/ 71368 h 77618"/>
                <a:gd name="connsiteX119" fmla="*/ 256436 w 1819005"/>
                <a:gd name="connsiteY119" fmla="*/ 77563 h 77618"/>
                <a:gd name="connsiteX120" fmla="*/ 271686 w 1819005"/>
                <a:gd name="connsiteY120" fmla="*/ 73628 h 77618"/>
                <a:gd name="connsiteX121" fmla="*/ 279667 w 1819005"/>
                <a:gd name="connsiteY121" fmla="*/ 63080 h 77618"/>
                <a:gd name="connsiteX122" fmla="*/ 281299 w 1819005"/>
                <a:gd name="connsiteY122" fmla="*/ 48764 h 77618"/>
                <a:gd name="connsiteX123" fmla="*/ 281299 w 1819005"/>
                <a:gd name="connsiteY123" fmla="*/ 1284 h 77618"/>
                <a:gd name="connsiteX124" fmla="*/ 301391 w 1819005"/>
                <a:gd name="connsiteY124" fmla="*/ 1284 h 77618"/>
                <a:gd name="connsiteX125" fmla="*/ 301391 w 1819005"/>
                <a:gd name="connsiteY125" fmla="*/ 41286 h 77618"/>
                <a:gd name="connsiteX126" fmla="*/ 302870 w 1819005"/>
                <a:gd name="connsiteY126" fmla="*/ 60317 h 77618"/>
                <a:gd name="connsiteX127" fmla="*/ 307112 w 1819005"/>
                <a:gd name="connsiteY127" fmla="*/ 68661 h 77618"/>
                <a:gd name="connsiteX128" fmla="*/ 315860 w 1819005"/>
                <a:gd name="connsiteY128" fmla="*/ 75107 h 77618"/>
                <a:gd name="connsiteX129" fmla="*/ 332184 w 1819005"/>
                <a:gd name="connsiteY129" fmla="*/ 77563 h 77618"/>
                <a:gd name="connsiteX130" fmla="*/ 346611 w 1819005"/>
                <a:gd name="connsiteY130" fmla="*/ 75316 h 77618"/>
                <a:gd name="connsiteX131" fmla="*/ 355416 w 1819005"/>
                <a:gd name="connsiteY131" fmla="*/ 69177 h 77618"/>
                <a:gd name="connsiteX132" fmla="*/ 359964 w 1819005"/>
                <a:gd name="connsiteY132" fmla="*/ 59759 h 77618"/>
                <a:gd name="connsiteX133" fmla="*/ 361192 w 1819005"/>
                <a:gd name="connsiteY133" fmla="*/ 40672 h 77618"/>
                <a:gd name="connsiteX134" fmla="*/ 361192 w 1819005"/>
                <a:gd name="connsiteY134" fmla="*/ 1284 h 77618"/>
                <a:gd name="connsiteX135" fmla="*/ 346053 w 1819005"/>
                <a:gd name="connsiteY135" fmla="*/ 1284 h 77618"/>
                <a:gd name="connsiteX136" fmla="*/ 346053 w 1819005"/>
                <a:gd name="connsiteY136" fmla="*/ 42779 h 77618"/>
                <a:gd name="connsiteX137" fmla="*/ 345384 w 1819005"/>
                <a:gd name="connsiteY137" fmla="*/ 55518 h 77618"/>
                <a:gd name="connsiteX138" fmla="*/ 341449 w 1819005"/>
                <a:gd name="connsiteY138" fmla="*/ 62006 h 77618"/>
                <a:gd name="connsiteX139" fmla="*/ 331724 w 1819005"/>
                <a:gd name="connsiteY139" fmla="*/ 64615 h 77618"/>
                <a:gd name="connsiteX140" fmla="*/ 321692 w 1819005"/>
                <a:gd name="connsiteY140" fmla="*/ 61852 h 77618"/>
                <a:gd name="connsiteX141" fmla="*/ 317088 w 1819005"/>
                <a:gd name="connsiteY141" fmla="*/ 54443 h 77618"/>
                <a:gd name="connsiteX142" fmla="*/ 316530 w 1819005"/>
                <a:gd name="connsiteY142" fmla="*/ 41900 h 77618"/>
                <a:gd name="connsiteX143" fmla="*/ 316530 w 1819005"/>
                <a:gd name="connsiteY143" fmla="*/ 1284 h 77618"/>
                <a:gd name="connsiteX144" fmla="*/ 381019 w 1819005"/>
                <a:gd name="connsiteY144" fmla="*/ 1284 h 77618"/>
                <a:gd name="connsiteX145" fmla="*/ 381019 w 1819005"/>
                <a:gd name="connsiteY145" fmla="*/ 76279 h 77618"/>
                <a:gd name="connsiteX146" fmla="*/ 395083 w 1819005"/>
                <a:gd name="connsiteY146" fmla="*/ 76279 h 77618"/>
                <a:gd name="connsiteX147" fmla="*/ 395083 w 1819005"/>
                <a:gd name="connsiteY147" fmla="*/ 17245 h 77618"/>
                <a:gd name="connsiteX148" fmla="*/ 409914 w 1819005"/>
                <a:gd name="connsiteY148" fmla="*/ 76279 h 77618"/>
                <a:gd name="connsiteX149" fmla="*/ 424495 w 1819005"/>
                <a:gd name="connsiteY149" fmla="*/ 76279 h 77618"/>
                <a:gd name="connsiteX150" fmla="*/ 439382 w 1819005"/>
                <a:gd name="connsiteY150" fmla="*/ 17245 h 77618"/>
                <a:gd name="connsiteX151" fmla="*/ 439382 w 1819005"/>
                <a:gd name="connsiteY151" fmla="*/ 76279 h 77618"/>
                <a:gd name="connsiteX152" fmla="*/ 453461 w 1819005"/>
                <a:gd name="connsiteY152" fmla="*/ 76279 h 77618"/>
                <a:gd name="connsiteX153" fmla="*/ 453461 w 1819005"/>
                <a:gd name="connsiteY153" fmla="*/ 1284 h 77618"/>
                <a:gd name="connsiteX154" fmla="*/ 430746 w 1819005"/>
                <a:gd name="connsiteY154" fmla="*/ 1284 h 77618"/>
                <a:gd name="connsiteX155" fmla="*/ 417281 w 1819005"/>
                <a:gd name="connsiteY155" fmla="*/ 52448 h 77618"/>
                <a:gd name="connsiteX156" fmla="*/ 403678 w 1819005"/>
                <a:gd name="connsiteY156" fmla="*/ 1284 h 77618"/>
                <a:gd name="connsiteX157" fmla="*/ 494174 w 1819005"/>
                <a:gd name="connsiteY157" fmla="*/ 1284 h 77618"/>
                <a:gd name="connsiteX158" fmla="*/ 464958 w 1819005"/>
                <a:gd name="connsiteY158" fmla="*/ 76279 h 77618"/>
                <a:gd name="connsiteX159" fmla="*/ 481031 w 1819005"/>
                <a:gd name="connsiteY159" fmla="*/ 76279 h 77618"/>
                <a:gd name="connsiteX160" fmla="*/ 487212 w 1819005"/>
                <a:gd name="connsiteY160" fmla="*/ 59243 h 77618"/>
                <a:gd name="connsiteX161" fmla="*/ 517196 w 1819005"/>
                <a:gd name="connsiteY161" fmla="*/ 59243 h 77618"/>
                <a:gd name="connsiteX162" fmla="*/ 523740 w 1819005"/>
                <a:gd name="connsiteY162" fmla="*/ 76279 h 77618"/>
                <a:gd name="connsiteX163" fmla="*/ 540218 w 1819005"/>
                <a:gd name="connsiteY163" fmla="*/ 76279 h 77618"/>
                <a:gd name="connsiteX164" fmla="*/ 510192 w 1819005"/>
                <a:gd name="connsiteY164" fmla="*/ 1284 h 77618"/>
                <a:gd name="connsiteX165" fmla="*/ 573914 w 1819005"/>
                <a:gd name="connsiteY165" fmla="*/ 1284 h 77618"/>
                <a:gd name="connsiteX166" fmla="*/ 544697 w 1819005"/>
                <a:gd name="connsiteY166" fmla="*/ 76279 h 77618"/>
                <a:gd name="connsiteX167" fmla="*/ 560757 w 1819005"/>
                <a:gd name="connsiteY167" fmla="*/ 76279 h 77618"/>
                <a:gd name="connsiteX168" fmla="*/ 566951 w 1819005"/>
                <a:gd name="connsiteY168" fmla="*/ 59243 h 77618"/>
                <a:gd name="connsiteX169" fmla="*/ 596936 w 1819005"/>
                <a:gd name="connsiteY169" fmla="*/ 59243 h 77618"/>
                <a:gd name="connsiteX170" fmla="*/ 603479 w 1819005"/>
                <a:gd name="connsiteY170" fmla="*/ 76279 h 77618"/>
                <a:gd name="connsiteX171" fmla="*/ 619958 w 1819005"/>
                <a:gd name="connsiteY171" fmla="*/ 76279 h 77618"/>
                <a:gd name="connsiteX172" fmla="*/ 589918 w 1819005"/>
                <a:gd name="connsiteY172" fmla="*/ 1284 h 77618"/>
                <a:gd name="connsiteX173" fmla="*/ 747094 w 1819005"/>
                <a:gd name="connsiteY173" fmla="*/ 1284 h 77618"/>
                <a:gd name="connsiteX174" fmla="*/ 747094 w 1819005"/>
                <a:gd name="connsiteY174" fmla="*/ 76279 h 77618"/>
                <a:gd name="connsiteX175" fmla="*/ 761172 w 1819005"/>
                <a:gd name="connsiteY175" fmla="*/ 76279 h 77618"/>
                <a:gd name="connsiteX176" fmla="*/ 761172 w 1819005"/>
                <a:gd name="connsiteY176" fmla="*/ 17245 h 77618"/>
                <a:gd name="connsiteX177" fmla="*/ 776004 w 1819005"/>
                <a:gd name="connsiteY177" fmla="*/ 76279 h 77618"/>
                <a:gd name="connsiteX178" fmla="*/ 790584 w 1819005"/>
                <a:gd name="connsiteY178" fmla="*/ 76279 h 77618"/>
                <a:gd name="connsiteX179" fmla="*/ 805472 w 1819005"/>
                <a:gd name="connsiteY179" fmla="*/ 17245 h 77618"/>
                <a:gd name="connsiteX180" fmla="*/ 805472 w 1819005"/>
                <a:gd name="connsiteY180" fmla="*/ 76279 h 77618"/>
                <a:gd name="connsiteX181" fmla="*/ 819536 w 1819005"/>
                <a:gd name="connsiteY181" fmla="*/ 76279 h 77618"/>
                <a:gd name="connsiteX182" fmla="*/ 819536 w 1819005"/>
                <a:gd name="connsiteY182" fmla="*/ 1284 h 77618"/>
                <a:gd name="connsiteX183" fmla="*/ 796821 w 1819005"/>
                <a:gd name="connsiteY183" fmla="*/ 1284 h 77618"/>
                <a:gd name="connsiteX184" fmla="*/ 783371 w 1819005"/>
                <a:gd name="connsiteY184" fmla="*/ 52448 h 77618"/>
                <a:gd name="connsiteX185" fmla="*/ 769767 w 1819005"/>
                <a:gd name="connsiteY185" fmla="*/ 1284 h 77618"/>
                <a:gd name="connsiteX186" fmla="*/ 860264 w 1819005"/>
                <a:gd name="connsiteY186" fmla="*/ 1284 h 77618"/>
                <a:gd name="connsiteX187" fmla="*/ 831047 w 1819005"/>
                <a:gd name="connsiteY187" fmla="*/ 76279 h 77618"/>
                <a:gd name="connsiteX188" fmla="*/ 847106 w 1819005"/>
                <a:gd name="connsiteY188" fmla="*/ 76279 h 77618"/>
                <a:gd name="connsiteX189" fmla="*/ 853301 w 1819005"/>
                <a:gd name="connsiteY189" fmla="*/ 59243 h 77618"/>
                <a:gd name="connsiteX190" fmla="*/ 883286 w 1819005"/>
                <a:gd name="connsiteY190" fmla="*/ 59243 h 77618"/>
                <a:gd name="connsiteX191" fmla="*/ 889829 w 1819005"/>
                <a:gd name="connsiteY191" fmla="*/ 76279 h 77618"/>
                <a:gd name="connsiteX192" fmla="*/ 906307 w 1819005"/>
                <a:gd name="connsiteY192" fmla="*/ 76279 h 77618"/>
                <a:gd name="connsiteX193" fmla="*/ 876267 w 1819005"/>
                <a:gd name="connsiteY193" fmla="*/ 1284 h 77618"/>
                <a:gd name="connsiteX194" fmla="*/ 903084 w 1819005"/>
                <a:gd name="connsiteY194" fmla="*/ 1284 h 77618"/>
                <a:gd name="connsiteX195" fmla="*/ 929888 w 1819005"/>
                <a:gd name="connsiteY195" fmla="*/ 76279 h 77618"/>
                <a:gd name="connsiteX196" fmla="*/ 946059 w 1819005"/>
                <a:gd name="connsiteY196" fmla="*/ 76279 h 77618"/>
                <a:gd name="connsiteX197" fmla="*/ 972917 w 1819005"/>
                <a:gd name="connsiteY197" fmla="*/ 1284 h 77618"/>
                <a:gd name="connsiteX198" fmla="*/ 956844 w 1819005"/>
                <a:gd name="connsiteY198" fmla="*/ 1284 h 77618"/>
                <a:gd name="connsiteX199" fmla="*/ 938482 w 1819005"/>
                <a:gd name="connsiteY199" fmla="*/ 56787 h 77618"/>
                <a:gd name="connsiteX200" fmla="*/ 919507 w 1819005"/>
                <a:gd name="connsiteY200" fmla="*/ 1284 h 77618"/>
                <a:gd name="connsiteX201" fmla="*/ 998660 w 1819005"/>
                <a:gd name="connsiteY201" fmla="*/ 1284 h 77618"/>
                <a:gd name="connsiteX202" fmla="*/ 969457 w 1819005"/>
                <a:gd name="connsiteY202" fmla="*/ 76279 h 77618"/>
                <a:gd name="connsiteX203" fmla="*/ 985517 w 1819005"/>
                <a:gd name="connsiteY203" fmla="*/ 76279 h 77618"/>
                <a:gd name="connsiteX204" fmla="*/ 991712 w 1819005"/>
                <a:gd name="connsiteY204" fmla="*/ 59243 h 77618"/>
                <a:gd name="connsiteX205" fmla="*/ 1021682 w 1819005"/>
                <a:gd name="connsiteY205" fmla="*/ 59243 h 77618"/>
                <a:gd name="connsiteX206" fmla="*/ 1028240 w 1819005"/>
                <a:gd name="connsiteY206" fmla="*/ 76279 h 77618"/>
                <a:gd name="connsiteX207" fmla="*/ 1044704 w 1819005"/>
                <a:gd name="connsiteY207" fmla="*/ 76279 h 77618"/>
                <a:gd name="connsiteX208" fmla="*/ 1014678 w 1819005"/>
                <a:gd name="connsiteY208" fmla="*/ 1284 h 77618"/>
                <a:gd name="connsiteX209" fmla="*/ 1124555 w 1819005"/>
                <a:gd name="connsiteY209" fmla="*/ 1284 h 77618"/>
                <a:gd name="connsiteX210" fmla="*/ 1124555 w 1819005"/>
                <a:gd name="connsiteY210" fmla="*/ 76279 h 77618"/>
                <a:gd name="connsiteX211" fmla="*/ 1139707 w 1819005"/>
                <a:gd name="connsiteY211" fmla="*/ 76279 h 77618"/>
                <a:gd name="connsiteX212" fmla="*/ 1139707 w 1819005"/>
                <a:gd name="connsiteY212" fmla="*/ 1284 h 77618"/>
                <a:gd name="connsiteX213" fmla="*/ 1152962 w 1819005"/>
                <a:gd name="connsiteY213" fmla="*/ 1284 h 77618"/>
                <a:gd name="connsiteX214" fmla="*/ 1152962 w 1819005"/>
                <a:gd name="connsiteY214" fmla="*/ 13967 h 77618"/>
                <a:gd name="connsiteX215" fmla="*/ 1175217 w 1819005"/>
                <a:gd name="connsiteY215" fmla="*/ 13967 h 77618"/>
                <a:gd name="connsiteX216" fmla="*/ 1175217 w 1819005"/>
                <a:gd name="connsiteY216" fmla="*/ 76279 h 77618"/>
                <a:gd name="connsiteX217" fmla="*/ 1190369 w 1819005"/>
                <a:gd name="connsiteY217" fmla="*/ 76279 h 77618"/>
                <a:gd name="connsiteX218" fmla="*/ 1190369 w 1819005"/>
                <a:gd name="connsiteY218" fmla="*/ 13967 h 77618"/>
                <a:gd name="connsiteX219" fmla="*/ 1212568 w 1819005"/>
                <a:gd name="connsiteY219" fmla="*/ 13967 h 77618"/>
                <a:gd name="connsiteX220" fmla="*/ 1212568 w 1819005"/>
                <a:gd name="connsiteY220" fmla="*/ 1284 h 77618"/>
                <a:gd name="connsiteX221" fmla="*/ 1300525 w 1819005"/>
                <a:gd name="connsiteY221" fmla="*/ 1284 h 77618"/>
                <a:gd name="connsiteX222" fmla="*/ 1300525 w 1819005"/>
                <a:gd name="connsiteY222" fmla="*/ 41286 h 77618"/>
                <a:gd name="connsiteX223" fmla="*/ 1302004 w 1819005"/>
                <a:gd name="connsiteY223" fmla="*/ 60317 h 77618"/>
                <a:gd name="connsiteX224" fmla="*/ 1306246 w 1819005"/>
                <a:gd name="connsiteY224" fmla="*/ 68661 h 77618"/>
                <a:gd name="connsiteX225" fmla="*/ 1314994 w 1819005"/>
                <a:gd name="connsiteY225" fmla="*/ 75107 h 77618"/>
                <a:gd name="connsiteX226" fmla="*/ 1331319 w 1819005"/>
                <a:gd name="connsiteY226" fmla="*/ 77563 h 77618"/>
                <a:gd name="connsiteX227" fmla="*/ 1345746 w 1819005"/>
                <a:gd name="connsiteY227" fmla="*/ 75316 h 77618"/>
                <a:gd name="connsiteX228" fmla="*/ 1354550 w 1819005"/>
                <a:gd name="connsiteY228" fmla="*/ 69177 h 77618"/>
                <a:gd name="connsiteX229" fmla="*/ 1359098 w 1819005"/>
                <a:gd name="connsiteY229" fmla="*/ 59759 h 77618"/>
                <a:gd name="connsiteX230" fmla="*/ 1360326 w 1819005"/>
                <a:gd name="connsiteY230" fmla="*/ 40672 h 77618"/>
                <a:gd name="connsiteX231" fmla="*/ 1360326 w 1819005"/>
                <a:gd name="connsiteY231" fmla="*/ 1284 h 77618"/>
                <a:gd name="connsiteX232" fmla="*/ 1345188 w 1819005"/>
                <a:gd name="connsiteY232" fmla="*/ 1284 h 77618"/>
                <a:gd name="connsiteX233" fmla="*/ 1345188 w 1819005"/>
                <a:gd name="connsiteY233" fmla="*/ 42779 h 77618"/>
                <a:gd name="connsiteX234" fmla="*/ 1344518 w 1819005"/>
                <a:gd name="connsiteY234" fmla="*/ 55518 h 77618"/>
                <a:gd name="connsiteX235" fmla="*/ 1340583 w 1819005"/>
                <a:gd name="connsiteY235" fmla="*/ 62006 h 77618"/>
                <a:gd name="connsiteX236" fmla="*/ 1330859 w 1819005"/>
                <a:gd name="connsiteY236" fmla="*/ 64615 h 77618"/>
                <a:gd name="connsiteX237" fmla="*/ 1320827 w 1819005"/>
                <a:gd name="connsiteY237" fmla="*/ 61852 h 77618"/>
                <a:gd name="connsiteX238" fmla="*/ 1316222 w 1819005"/>
                <a:gd name="connsiteY238" fmla="*/ 54443 h 77618"/>
                <a:gd name="connsiteX239" fmla="*/ 1315664 w 1819005"/>
                <a:gd name="connsiteY239" fmla="*/ 41900 h 77618"/>
                <a:gd name="connsiteX240" fmla="*/ 1315664 w 1819005"/>
                <a:gd name="connsiteY240" fmla="*/ 1284 h 77618"/>
                <a:gd name="connsiteX241" fmla="*/ 1449065 w 1819005"/>
                <a:gd name="connsiteY241" fmla="*/ 1284 h 77618"/>
                <a:gd name="connsiteX242" fmla="*/ 1449065 w 1819005"/>
                <a:gd name="connsiteY242" fmla="*/ 13967 h 77618"/>
                <a:gd name="connsiteX243" fmla="*/ 1471320 w 1819005"/>
                <a:gd name="connsiteY243" fmla="*/ 13967 h 77618"/>
                <a:gd name="connsiteX244" fmla="*/ 1471320 w 1819005"/>
                <a:gd name="connsiteY244" fmla="*/ 76279 h 77618"/>
                <a:gd name="connsiteX245" fmla="*/ 1486458 w 1819005"/>
                <a:gd name="connsiteY245" fmla="*/ 76279 h 77618"/>
                <a:gd name="connsiteX246" fmla="*/ 1486458 w 1819005"/>
                <a:gd name="connsiteY246" fmla="*/ 13967 h 77618"/>
                <a:gd name="connsiteX247" fmla="*/ 1508657 w 1819005"/>
                <a:gd name="connsiteY247" fmla="*/ 13967 h 77618"/>
                <a:gd name="connsiteX248" fmla="*/ 1508657 w 1819005"/>
                <a:gd name="connsiteY248" fmla="*/ 1284 h 77618"/>
                <a:gd name="connsiteX249" fmla="*/ 1522637 w 1819005"/>
                <a:gd name="connsiteY249" fmla="*/ 1284 h 77618"/>
                <a:gd name="connsiteX250" fmla="*/ 1522637 w 1819005"/>
                <a:gd name="connsiteY250" fmla="*/ 76279 h 77618"/>
                <a:gd name="connsiteX251" fmla="*/ 1579690 w 1819005"/>
                <a:gd name="connsiteY251" fmla="*/ 76279 h 77618"/>
                <a:gd name="connsiteX252" fmla="*/ 1579690 w 1819005"/>
                <a:gd name="connsiteY252" fmla="*/ 63652 h 77618"/>
                <a:gd name="connsiteX253" fmla="*/ 1537776 w 1819005"/>
                <a:gd name="connsiteY253" fmla="*/ 63652 h 77618"/>
                <a:gd name="connsiteX254" fmla="*/ 1537776 w 1819005"/>
                <a:gd name="connsiteY254" fmla="*/ 43239 h 77618"/>
                <a:gd name="connsiteX255" fmla="*/ 1575434 w 1819005"/>
                <a:gd name="connsiteY255" fmla="*/ 43239 h 77618"/>
                <a:gd name="connsiteX256" fmla="*/ 1575434 w 1819005"/>
                <a:gd name="connsiteY256" fmla="*/ 30598 h 77618"/>
                <a:gd name="connsiteX257" fmla="*/ 1537776 w 1819005"/>
                <a:gd name="connsiteY257" fmla="*/ 30598 h 77618"/>
                <a:gd name="connsiteX258" fmla="*/ 1537776 w 1819005"/>
                <a:gd name="connsiteY258" fmla="*/ 13967 h 77618"/>
                <a:gd name="connsiteX259" fmla="*/ 1578253 w 1819005"/>
                <a:gd name="connsiteY259" fmla="*/ 13967 h 77618"/>
                <a:gd name="connsiteX260" fmla="*/ 1578253 w 1819005"/>
                <a:gd name="connsiteY260" fmla="*/ 1284 h 77618"/>
                <a:gd name="connsiteX261" fmla="*/ 1697785 w 1819005"/>
                <a:gd name="connsiteY261" fmla="*/ 1284 h 77618"/>
                <a:gd name="connsiteX262" fmla="*/ 1697785 w 1819005"/>
                <a:gd name="connsiteY262" fmla="*/ 76279 h 77618"/>
                <a:gd name="connsiteX263" fmla="*/ 1712924 w 1819005"/>
                <a:gd name="connsiteY263" fmla="*/ 76279 h 77618"/>
                <a:gd name="connsiteX264" fmla="*/ 1712924 w 1819005"/>
                <a:gd name="connsiteY264" fmla="*/ 1284 h 77618"/>
                <a:gd name="connsiteX265" fmla="*/ 1731104 w 1819005"/>
                <a:gd name="connsiteY265" fmla="*/ 1284 h 77618"/>
                <a:gd name="connsiteX266" fmla="*/ 1731104 w 1819005"/>
                <a:gd name="connsiteY266" fmla="*/ 76279 h 77618"/>
                <a:gd name="connsiteX267" fmla="*/ 1746242 w 1819005"/>
                <a:gd name="connsiteY267" fmla="*/ 76279 h 77618"/>
                <a:gd name="connsiteX268" fmla="*/ 1746242 w 1819005"/>
                <a:gd name="connsiteY268" fmla="*/ 1284 h 77618"/>
                <a:gd name="connsiteX269" fmla="*/ 1759400 w 1819005"/>
                <a:gd name="connsiteY269" fmla="*/ 1284 h 77618"/>
                <a:gd name="connsiteX270" fmla="*/ 1759400 w 1819005"/>
                <a:gd name="connsiteY270" fmla="*/ 13967 h 77618"/>
                <a:gd name="connsiteX271" fmla="*/ 1781654 w 1819005"/>
                <a:gd name="connsiteY271" fmla="*/ 13967 h 77618"/>
                <a:gd name="connsiteX272" fmla="*/ 1781654 w 1819005"/>
                <a:gd name="connsiteY272" fmla="*/ 76279 h 77618"/>
                <a:gd name="connsiteX273" fmla="*/ 1796807 w 1819005"/>
                <a:gd name="connsiteY273" fmla="*/ 76279 h 77618"/>
                <a:gd name="connsiteX274" fmla="*/ 1796807 w 1819005"/>
                <a:gd name="connsiteY274" fmla="*/ 13967 h 77618"/>
                <a:gd name="connsiteX275" fmla="*/ 1819005 w 1819005"/>
                <a:gd name="connsiteY275" fmla="*/ 13967 h 77618"/>
                <a:gd name="connsiteX276" fmla="*/ 1819005 w 1819005"/>
                <a:gd name="connsiteY276" fmla="*/ 1284 h 77618"/>
                <a:gd name="connsiteX277" fmla="*/ 1057219 w 1819005"/>
                <a:gd name="connsiteY277" fmla="*/ 1898 h 77618"/>
                <a:gd name="connsiteX278" fmla="*/ 1057219 w 1819005"/>
                <a:gd name="connsiteY278" fmla="*/ 76279 h 77618"/>
                <a:gd name="connsiteX279" fmla="*/ 1110016 w 1819005"/>
                <a:gd name="connsiteY279" fmla="*/ 76279 h 77618"/>
                <a:gd name="connsiteX280" fmla="*/ 1110016 w 1819005"/>
                <a:gd name="connsiteY280" fmla="*/ 63652 h 77618"/>
                <a:gd name="connsiteX281" fmla="*/ 1072358 w 1819005"/>
                <a:gd name="connsiteY281" fmla="*/ 63652 h 77618"/>
                <a:gd name="connsiteX282" fmla="*/ 1072358 w 1819005"/>
                <a:gd name="connsiteY282" fmla="*/ 1898 h 77618"/>
                <a:gd name="connsiteX283" fmla="*/ 1630449 w 1819005"/>
                <a:gd name="connsiteY283" fmla="*/ 1898 h 77618"/>
                <a:gd name="connsiteX284" fmla="*/ 1630449 w 1819005"/>
                <a:gd name="connsiteY284" fmla="*/ 76279 h 77618"/>
                <a:gd name="connsiteX285" fmla="*/ 1683246 w 1819005"/>
                <a:gd name="connsiteY285" fmla="*/ 76279 h 77618"/>
                <a:gd name="connsiteX286" fmla="*/ 1683246 w 1819005"/>
                <a:gd name="connsiteY286" fmla="*/ 63652 h 77618"/>
                <a:gd name="connsiteX287" fmla="*/ 1645588 w 1819005"/>
                <a:gd name="connsiteY287" fmla="*/ 63652 h 77618"/>
                <a:gd name="connsiteX288" fmla="*/ 1645588 w 1819005"/>
                <a:gd name="connsiteY288" fmla="*/ 1898 h 77618"/>
                <a:gd name="connsiteX289" fmla="*/ 694953 w 1819005"/>
                <a:gd name="connsiteY289" fmla="*/ 12948 h 77618"/>
                <a:gd name="connsiteX290" fmla="*/ 709938 w 1819005"/>
                <a:gd name="connsiteY290" fmla="*/ 19296 h 77618"/>
                <a:gd name="connsiteX291" fmla="*/ 715617 w 1819005"/>
                <a:gd name="connsiteY291" fmla="*/ 38523 h 77618"/>
                <a:gd name="connsiteX292" fmla="*/ 709785 w 1819005"/>
                <a:gd name="connsiteY292" fmla="*/ 58127 h 77618"/>
                <a:gd name="connsiteX293" fmla="*/ 694953 w 1819005"/>
                <a:gd name="connsiteY293" fmla="*/ 64615 h 77618"/>
                <a:gd name="connsiteX294" fmla="*/ 680010 w 1819005"/>
                <a:gd name="connsiteY294" fmla="*/ 58071 h 77618"/>
                <a:gd name="connsiteX295" fmla="*/ 674136 w 1819005"/>
                <a:gd name="connsiteY295" fmla="*/ 38733 h 77618"/>
                <a:gd name="connsiteX296" fmla="*/ 679856 w 1819005"/>
                <a:gd name="connsiteY296" fmla="*/ 19394 h 77618"/>
                <a:gd name="connsiteX297" fmla="*/ 694953 w 1819005"/>
                <a:gd name="connsiteY297" fmla="*/ 12948 h 77618"/>
                <a:gd name="connsiteX298" fmla="*/ 174603 w 1819005"/>
                <a:gd name="connsiteY298" fmla="*/ 13967 h 77618"/>
                <a:gd name="connsiteX299" fmla="*/ 186421 w 1819005"/>
                <a:gd name="connsiteY299" fmla="*/ 13967 h 77618"/>
                <a:gd name="connsiteX300" fmla="*/ 197472 w 1819005"/>
                <a:gd name="connsiteY300" fmla="*/ 14232 h 77618"/>
                <a:gd name="connsiteX301" fmla="*/ 203150 w 1819005"/>
                <a:gd name="connsiteY301" fmla="*/ 17190 h 77618"/>
                <a:gd name="connsiteX302" fmla="*/ 205201 w 1819005"/>
                <a:gd name="connsiteY302" fmla="*/ 23287 h 77618"/>
                <a:gd name="connsiteX303" fmla="*/ 203667 w 1819005"/>
                <a:gd name="connsiteY303" fmla="*/ 28910 h 77618"/>
                <a:gd name="connsiteX304" fmla="*/ 199425 w 1819005"/>
                <a:gd name="connsiteY304" fmla="*/ 32077 h 77618"/>
                <a:gd name="connsiteX305" fmla="*/ 185807 w 1819005"/>
                <a:gd name="connsiteY305" fmla="*/ 32998 h 77618"/>
                <a:gd name="connsiteX306" fmla="*/ 174603 w 1819005"/>
                <a:gd name="connsiteY306" fmla="*/ 32998 h 77618"/>
                <a:gd name="connsiteX307" fmla="*/ 109096 w 1819005"/>
                <a:gd name="connsiteY307" fmla="*/ 18780 h 77618"/>
                <a:gd name="connsiteX308" fmla="*/ 119435 w 1819005"/>
                <a:gd name="connsiteY308" fmla="*/ 46616 h 77618"/>
                <a:gd name="connsiteX309" fmla="*/ 98966 w 1819005"/>
                <a:gd name="connsiteY309" fmla="*/ 46616 h 77618"/>
                <a:gd name="connsiteX310" fmla="*/ 502002 w 1819005"/>
                <a:gd name="connsiteY310" fmla="*/ 18780 h 77618"/>
                <a:gd name="connsiteX311" fmla="*/ 512341 w 1819005"/>
                <a:gd name="connsiteY311" fmla="*/ 46616 h 77618"/>
                <a:gd name="connsiteX312" fmla="*/ 491872 w 1819005"/>
                <a:gd name="connsiteY312" fmla="*/ 46616 h 77618"/>
                <a:gd name="connsiteX313" fmla="*/ 581741 w 1819005"/>
                <a:gd name="connsiteY313" fmla="*/ 18780 h 77618"/>
                <a:gd name="connsiteX314" fmla="*/ 592066 w 1819005"/>
                <a:gd name="connsiteY314" fmla="*/ 46616 h 77618"/>
                <a:gd name="connsiteX315" fmla="*/ 571612 w 1819005"/>
                <a:gd name="connsiteY315" fmla="*/ 46616 h 77618"/>
                <a:gd name="connsiteX316" fmla="*/ 868091 w 1819005"/>
                <a:gd name="connsiteY316" fmla="*/ 18780 h 77618"/>
                <a:gd name="connsiteX317" fmla="*/ 878416 w 1819005"/>
                <a:gd name="connsiteY317" fmla="*/ 46616 h 77618"/>
                <a:gd name="connsiteX318" fmla="*/ 857962 w 1819005"/>
                <a:gd name="connsiteY318" fmla="*/ 46616 h 77618"/>
                <a:gd name="connsiteX319" fmla="*/ 1006487 w 1819005"/>
                <a:gd name="connsiteY319" fmla="*/ 18780 h 77618"/>
                <a:gd name="connsiteX320" fmla="*/ 1016826 w 1819005"/>
                <a:gd name="connsiteY320" fmla="*/ 46616 h 77618"/>
                <a:gd name="connsiteX321" fmla="*/ 996358 w 1819005"/>
                <a:gd name="connsiteY321" fmla="*/ 46616 h 7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1819005" h="77618">
                  <a:moveTo>
                    <a:pt x="694800" y="0"/>
                  </a:moveTo>
                  <a:cubicBezTo>
                    <a:pt x="688694" y="0"/>
                    <a:pt x="683301" y="994"/>
                    <a:pt x="678628" y="2972"/>
                  </a:cubicBezTo>
                  <a:cubicBezTo>
                    <a:pt x="675115" y="4439"/>
                    <a:pt x="671885" y="6690"/>
                    <a:pt x="668917" y="9725"/>
                  </a:cubicBezTo>
                  <a:cubicBezTo>
                    <a:pt x="665984" y="12760"/>
                    <a:pt x="663660" y="16188"/>
                    <a:pt x="661955" y="20008"/>
                  </a:cubicBezTo>
                  <a:cubicBezTo>
                    <a:pt x="659670" y="25192"/>
                    <a:pt x="658523" y="31609"/>
                    <a:pt x="658523" y="39249"/>
                  </a:cubicBezTo>
                  <a:cubicBezTo>
                    <a:pt x="658523" y="51186"/>
                    <a:pt x="661819" y="60556"/>
                    <a:pt x="668401" y="67377"/>
                  </a:cubicBezTo>
                  <a:cubicBezTo>
                    <a:pt x="674984" y="74164"/>
                    <a:pt x="683856" y="77563"/>
                    <a:pt x="695009" y="77563"/>
                  </a:cubicBezTo>
                  <a:cubicBezTo>
                    <a:pt x="706025" y="77563"/>
                    <a:pt x="714825" y="74157"/>
                    <a:pt x="721407" y="67335"/>
                  </a:cubicBezTo>
                  <a:cubicBezTo>
                    <a:pt x="727990" y="60480"/>
                    <a:pt x="731272" y="50994"/>
                    <a:pt x="731272" y="38886"/>
                  </a:cubicBezTo>
                  <a:cubicBezTo>
                    <a:pt x="731272" y="26676"/>
                    <a:pt x="727946" y="17138"/>
                    <a:pt x="721296" y="10283"/>
                  </a:cubicBezTo>
                  <a:cubicBezTo>
                    <a:pt x="714679" y="3428"/>
                    <a:pt x="705850" y="0"/>
                    <a:pt x="694800" y="0"/>
                  </a:cubicBezTo>
                  <a:close/>
                  <a:moveTo>
                    <a:pt x="1252793" y="0"/>
                  </a:moveTo>
                  <a:cubicBezTo>
                    <a:pt x="1247029" y="0"/>
                    <a:pt x="1242096" y="870"/>
                    <a:pt x="1238004" y="2609"/>
                  </a:cubicBezTo>
                  <a:cubicBezTo>
                    <a:pt x="1233945" y="4349"/>
                    <a:pt x="1230824" y="6899"/>
                    <a:pt x="1228641" y="10241"/>
                  </a:cubicBezTo>
                  <a:cubicBezTo>
                    <a:pt x="1226493" y="13550"/>
                    <a:pt x="1225418" y="17109"/>
                    <a:pt x="1225418" y="20929"/>
                  </a:cubicBezTo>
                  <a:cubicBezTo>
                    <a:pt x="1225418" y="26863"/>
                    <a:pt x="1227720" y="31899"/>
                    <a:pt x="1232325" y="36026"/>
                  </a:cubicBezTo>
                  <a:cubicBezTo>
                    <a:pt x="1235599" y="38959"/>
                    <a:pt x="1241300" y="41422"/>
                    <a:pt x="1249417" y="43435"/>
                  </a:cubicBezTo>
                  <a:cubicBezTo>
                    <a:pt x="1255727" y="45003"/>
                    <a:pt x="1259768" y="46100"/>
                    <a:pt x="1261542" y="46713"/>
                  </a:cubicBezTo>
                  <a:cubicBezTo>
                    <a:pt x="1264134" y="47634"/>
                    <a:pt x="1265932" y="48730"/>
                    <a:pt x="1266955" y="49992"/>
                  </a:cubicBezTo>
                  <a:cubicBezTo>
                    <a:pt x="1268013" y="51220"/>
                    <a:pt x="1268546" y="52712"/>
                    <a:pt x="1268546" y="54485"/>
                  </a:cubicBezTo>
                  <a:cubicBezTo>
                    <a:pt x="1268546" y="57248"/>
                    <a:pt x="1267296" y="59674"/>
                    <a:pt x="1264807" y="61754"/>
                  </a:cubicBezTo>
                  <a:cubicBezTo>
                    <a:pt x="1262351" y="63801"/>
                    <a:pt x="1258689" y="64824"/>
                    <a:pt x="1253812" y="64824"/>
                  </a:cubicBezTo>
                  <a:cubicBezTo>
                    <a:pt x="1249207" y="64824"/>
                    <a:pt x="1245546" y="63669"/>
                    <a:pt x="1242817" y="61350"/>
                  </a:cubicBezTo>
                  <a:cubicBezTo>
                    <a:pt x="1240123" y="59031"/>
                    <a:pt x="1238332" y="55398"/>
                    <a:pt x="1237445" y="50453"/>
                  </a:cubicBezTo>
                  <a:lnTo>
                    <a:pt x="1222711" y="51876"/>
                  </a:lnTo>
                  <a:cubicBezTo>
                    <a:pt x="1223701" y="60266"/>
                    <a:pt x="1226727" y="66661"/>
                    <a:pt x="1231809" y="71061"/>
                  </a:cubicBezTo>
                  <a:cubicBezTo>
                    <a:pt x="1236891" y="75426"/>
                    <a:pt x="1244177" y="77619"/>
                    <a:pt x="1253659" y="77619"/>
                  </a:cubicBezTo>
                  <a:cubicBezTo>
                    <a:pt x="1260173" y="77619"/>
                    <a:pt x="1265617" y="76705"/>
                    <a:pt x="1269983" y="74898"/>
                  </a:cubicBezTo>
                  <a:cubicBezTo>
                    <a:pt x="1274349" y="73056"/>
                    <a:pt x="1277725" y="70264"/>
                    <a:pt x="1280113" y="66512"/>
                  </a:cubicBezTo>
                  <a:cubicBezTo>
                    <a:pt x="1282500" y="62761"/>
                    <a:pt x="1283684" y="58741"/>
                    <a:pt x="1283684" y="54443"/>
                  </a:cubicBezTo>
                  <a:cubicBezTo>
                    <a:pt x="1283684" y="49702"/>
                    <a:pt x="1282683" y="45720"/>
                    <a:pt x="1280671" y="42514"/>
                  </a:cubicBezTo>
                  <a:cubicBezTo>
                    <a:pt x="1278693" y="39274"/>
                    <a:pt x="1275930" y="36737"/>
                    <a:pt x="1272383" y="34896"/>
                  </a:cubicBezTo>
                  <a:cubicBezTo>
                    <a:pt x="1268870" y="33020"/>
                    <a:pt x="1263425" y="31207"/>
                    <a:pt x="1256058" y="29468"/>
                  </a:cubicBezTo>
                  <a:cubicBezTo>
                    <a:pt x="1248691" y="27729"/>
                    <a:pt x="1244058" y="26062"/>
                    <a:pt x="1242147" y="24459"/>
                  </a:cubicBezTo>
                  <a:cubicBezTo>
                    <a:pt x="1240647" y="23197"/>
                    <a:pt x="1239901" y="21684"/>
                    <a:pt x="1239901" y="19910"/>
                  </a:cubicBezTo>
                  <a:cubicBezTo>
                    <a:pt x="1239901" y="17966"/>
                    <a:pt x="1240698" y="16410"/>
                    <a:pt x="1242301" y="15250"/>
                  </a:cubicBezTo>
                  <a:cubicBezTo>
                    <a:pt x="1244791" y="13443"/>
                    <a:pt x="1248240" y="12543"/>
                    <a:pt x="1252640" y="12543"/>
                  </a:cubicBezTo>
                  <a:cubicBezTo>
                    <a:pt x="1256903" y="12543"/>
                    <a:pt x="1260083" y="13391"/>
                    <a:pt x="1262197" y="15097"/>
                  </a:cubicBezTo>
                  <a:cubicBezTo>
                    <a:pt x="1264346" y="16768"/>
                    <a:pt x="1265749" y="19531"/>
                    <a:pt x="1266397" y="23385"/>
                  </a:cubicBezTo>
                  <a:lnTo>
                    <a:pt x="1281536" y="22715"/>
                  </a:lnTo>
                  <a:cubicBezTo>
                    <a:pt x="1281297" y="15825"/>
                    <a:pt x="1278790" y="10322"/>
                    <a:pt x="1274015" y="6195"/>
                  </a:cubicBezTo>
                  <a:cubicBezTo>
                    <a:pt x="1269275" y="2068"/>
                    <a:pt x="1262207" y="0"/>
                    <a:pt x="1252793" y="0"/>
                  </a:cubicBezTo>
                  <a:close/>
                  <a:moveTo>
                    <a:pt x="1406593" y="0"/>
                  </a:moveTo>
                  <a:cubicBezTo>
                    <a:pt x="1400829" y="0"/>
                    <a:pt x="1395910" y="870"/>
                    <a:pt x="1391817" y="2609"/>
                  </a:cubicBezTo>
                  <a:cubicBezTo>
                    <a:pt x="1387759" y="4349"/>
                    <a:pt x="1384638" y="6899"/>
                    <a:pt x="1382455" y="10241"/>
                  </a:cubicBezTo>
                  <a:cubicBezTo>
                    <a:pt x="1380306" y="13550"/>
                    <a:pt x="1379232" y="17109"/>
                    <a:pt x="1379232" y="20929"/>
                  </a:cubicBezTo>
                  <a:cubicBezTo>
                    <a:pt x="1379232" y="26863"/>
                    <a:pt x="1381534" y="31899"/>
                    <a:pt x="1386139" y="36026"/>
                  </a:cubicBezTo>
                  <a:cubicBezTo>
                    <a:pt x="1389413" y="38959"/>
                    <a:pt x="1395099" y="41422"/>
                    <a:pt x="1403217" y="43435"/>
                  </a:cubicBezTo>
                  <a:cubicBezTo>
                    <a:pt x="1409526" y="45003"/>
                    <a:pt x="1413568" y="46100"/>
                    <a:pt x="1415342" y="46713"/>
                  </a:cubicBezTo>
                  <a:cubicBezTo>
                    <a:pt x="1417934" y="47634"/>
                    <a:pt x="1419746" y="48730"/>
                    <a:pt x="1420769" y="49992"/>
                  </a:cubicBezTo>
                  <a:cubicBezTo>
                    <a:pt x="1421826" y="51220"/>
                    <a:pt x="1422360" y="52712"/>
                    <a:pt x="1422360" y="54485"/>
                  </a:cubicBezTo>
                  <a:cubicBezTo>
                    <a:pt x="1422360" y="57248"/>
                    <a:pt x="1421110" y="59674"/>
                    <a:pt x="1418620" y="61754"/>
                  </a:cubicBezTo>
                  <a:cubicBezTo>
                    <a:pt x="1416165" y="63801"/>
                    <a:pt x="1412503" y="64824"/>
                    <a:pt x="1407626" y="64824"/>
                  </a:cubicBezTo>
                  <a:cubicBezTo>
                    <a:pt x="1403021" y="64824"/>
                    <a:pt x="1399346" y="63669"/>
                    <a:pt x="1396617" y="61350"/>
                  </a:cubicBezTo>
                  <a:cubicBezTo>
                    <a:pt x="1393923" y="59031"/>
                    <a:pt x="1392132" y="55398"/>
                    <a:pt x="1391245" y="50453"/>
                  </a:cubicBezTo>
                  <a:lnTo>
                    <a:pt x="1376511" y="51876"/>
                  </a:lnTo>
                  <a:cubicBezTo>
                    <a:pt x="1377501" y="60266"/>
                    <a:pt x="1380541" y="66661"/>
                    <a:pt x="1385622" y="71061"/>
                  </a:cubicBezTo>
                  <a:cubicBezTo>
                    <a:pt x="1390704" y="75426"/>
                    <a:pt x="1397991" y="77619"/>
                    <a:pt x="1407472" y="77619"/>
                  </a:cubicBezTo>
                  <a:cubicBezTo>
                    <a:pt x="1413987" y="77619"/>
                    <a:pt x="1419417" y="76705"/>
                    <a:pt x="1423783" y="74898"/>
                  </a:cubicBezTo>
                  <a:cubicBezTo>
                    <a:pt x="1428149" y="73056"/>
                    <a:pt x="1431525" y="70264"/>
                    <a:pt x="1433913" y="66512"/>
                  </a:cubicBezTo>
                  <a:cubicBezTo>
                    <a:pt x="1436300" y="62761"/>
                    <a:pt x="1437498" y="58741"/>
                    <a:pt x="1437498" y="54443"/>
                  </a:cubicBezTo>
                  <a:cubicBezTo>
                    <a:pt x="1437498" y="49702"/>
                    <a:pt x="1436497" y="45720"/>
                    <a:pt x="1434485" y="42514"/>
                  </a:cubicBezTo>
                  <a:cubicBezTo>
                    <a:pt x="1432506" y="39274"/>
                    <a:pt x="1429744" y="36737"/>
                    <a:pt x="1426197" y="34896"/>
                  </a:cubicBezTo>
                  <a:cubicBezTo>
                    <a:pt x="1422684" y="33020"/>
                    <a:pt x="1417239" y="31207"/>
                    <a:pt x="1409872" y="29468"/>
                  </a:cubicBezTo>
                  <a:cubicBezTo>
                    <a:pt x="1402505" y="27729"/>
                    <a:pt x="1397871" y="26062"/>
                    <a:pt x="1395961" y="24459"/>
                  </a:cubicBezTo>
                  <a:cubicBezTo>
                    <a:pt x="1394461" y="23197"/>
                    <a:pt x="1393701" y="21684"/>
                    <a:pt x="1393701" y="19910"/>
                  </a:cubicBezTo>
                  <a:cubicBezTo>
                    <a:pt x="1393701" y="17966"/>
                    <a:pt x="1394512" y="16410"/>
                    <a:pt x="1396115" y="15250"/>
                  </a:cubicBezTo>
                  <a:cubicBezTo>
                    <a:pt x="1398605" y="13443"/>
                    <a:pt x="1402040" y="12543"/>
                    <a:pt x="1406440" y="12543"/>
                  </a:cubicBezTo>
                  <a:cubicBezTo>
                    <a:pt x="1410703" y="12543"/>
                    <a:pt x="1413897" y="13391"/>
                    <a:pt x="1416011" y="15097"/>
                  </a:cubicBezTo>
                  <a:cubicBezTo>
                    <a:pt x="1418160" y="16768"/>
                    <a:pt x="1419563" y="19531"/>
                    <a:pt x="1420211" y="23385"/>
                  </a:cubicBezTo>
                  <a:lnTo>
                    <a:pt x="1435350" y="22715"/>
                  </a:lnTo>
                  <a:cubicBezTo>
                    <a:pt x="1435111" y="15825"/>
                    <a:pt x="1432604" y="10322"/>
                    <a:pt x="1427829" y="6195"/>
                  </a:cubicBezTo>
                  <a:cubicBezTo>
                    <a:pt x="1423088" y="2068"/>
                    <a:pt x="1416007" y="0"/>
                    <a:pt x="1406593" y="0"/>
                  </a:cubicBezTo>
                  <a:close/>
                  <a:moveTo>
                    <a:pt x="0" y="1284"/>
                  </a:moveTo>
                  <a:lnTo>
                    <a:pt x="0" y="76279"/>
                  </a:lnTo>
                  <a:lnTo>
                    <a:pt x="15139" y="76279"/>
                  </a:lnTo>
                  <a:lnTo>
                    <a:pt x="15139" y="43490"/>
                  </a:lnTo>
                  <a:lnTo>
                    <a:pt x="44816" y="43490"/>
                  </a:lnTo>
                  <a:lnTo>
                    <a:pt x="44816" y="76279"/>
                  </a:lnTo>
                  <a:lnTo>
                    <a:pt x="59954" y="76279"/>
                  </a:lnTo>
                  <a:lnTo>
                    <a:pt x="59954" y="1284"/>
                  </a:lnTo>
                  <a:lnTo>
                    <a:pt x="44816" y="1284"/>
                  </a:lnTo>
                  <a:lnTo>
                    <a:pt x="44816" y="30807"/>
                  </a:lnTo>
                  <a:lnTo>
                    <a:pt x="15139" y="30807"/>
                  </a:lnTo>
                  <a:lnTo>
                    <a:pt x="15139" y="1284"/>
                  </a:lnTo>
                  <a:close/>
                  <a:moveTo>
                    <a:pt x="101268" y="1284"/>
                  </a:moveTo>
                  <a:lnTo>
                    <a:pt x="72051" y="76279"/>
                  </a:lnTo>
                  <a:lnTo>
                    <a:pt x="88125" y="76279"/>
                  </a:lnTo>
                  <a:lnTo>
                    <a:pt x="94306" y="59243"/>
                  </a:lnTo>
                  <a:lnTo>
                    <a:pt x="124290" y="59243"/>
                  </a:lnTo>
                  <a:lnTo>
                    <a:pt x="130834" y="76279"/>
                  </a:lnTo>
                  <a:lnTo>
                    <a:pt x="147312" y="76279"/>
                  </a:lnTo>
                  <a:lnTo>
                    <a:pt x="117286" y="1284"/>
                  </a:lnTo>
                  <a:close/>
                  <a:moveTo>
                    <a:pt x="159465" y="1284"/>
                  </a:moveTo>
                  <a:lnTo>
                    <a:pt x="159465" y="76279"/>
                  </a:lnTo>
                  <a:lnTo>
                    <a:pt x="174603" y="76279"/>
                  </a:lnTo>
                  <a:lnTo>
                    <a:pt x="174603" y="44969"/>
                  </a:lnTo>
                  <a:lnTo>
                    <a:pt x="177673" y="44969"/>
                  </a:lnTo>
                  <a:cubicBezTo>
                    <a:pt x="181152" y="44969"/>
                    <a:pt x="183702" y="45269"/>
                    <a:pt x="185305" y="45848"/>
                  </a:cubicBezTo>
                  <a:cubicBezTo>
                    <a:pt x="186908" y="46394"/>
                    <a:pt x="188421" y="47425"/>
                    <a:pt x="189854" y="48960"/>
                  </a:cubicBezTo>
                  <a:cubicBezTo>
                    <a:pt x="191286" y="50460"/>
                    <a:pt x="193946" y="54136"/>
                    <a:pt x="197834" y="59968"/>
                  </a:cubicBezTo>
                  <a:lnTo>
                    <a:pt x="208787" y="76279"/>
                  </a:lnTo>
                  <a:lnTo>
                    <a:pt x="226898" y="76279"/>
                  </a:lnTo>
                  <a:lnTo>
                    <a:pt x="217731" y="61657"/>
                  </a:lnTo>
                  <a:cubicBezTo>
                    <a:pt x="214116" y="55824"/>
                    <a:pt x="211243" y="51761"/>
                    <a:pt x="209094" y="49476"/>
                  </a:cubicBezTo>
                  <a:cubicBezTo>
                    <a:pt x="206980" y="47191"/>
                    <a:pt x="204276" y="45093"/>
                    <a:pt x="201002" y="43183"/>
                  </a:cubicBezTo>
                  <a:cubicBezTo>
                    <a:pt x="207584" y="42228"/>
                    <a:pt x="212539" y="39926"/>
                    <a:pt x="215847" y="36277"/>
                  </a:cubicBezTo>
                  <a:cubicBezTo>
                    <a:pt x="219156" y="32593"/>
                    <a:pt x="220800" y="27938"/>
                    <a:pt x="220800" y="22310"/>
                  </a:cubicBezTo>
                  <a:cubicBezTo>
                    <a:pt x="220800" y="17876"/>
                    <a:pt x="219718" y="13937"/>
                    <a:pt x="217536" y="10492"/>
                  </a:cubicBezTo>
                  <a:cubicBezTo>
                    <a:pt x="215353" y="7048"/>
                    <a:pt x="212437" y="4665"/>
                    <a:pt x="208787" y="3335"/>
                  </a:cubicBezTo>
                  <a:cubicBezTo>
                    <a:pt x="205172" y="1970"/>
                    <a:pt x="199348" y="1284"/>
                    <a:pt x="191333" y="1284"/>
                  </a:cubicBezTo>
                  <a:close/>
                  <a:moveTo>
                    <a:pt x="266202" y="1284"/>
                  </a:moveTo>
                  <a:lnTo>
                    <a:pt x="266202" y="49727"/>
                  </a:lnTo>
                  <a:cubicBezTo>
                    <a:pt x="266202" y="55798"/>
                    <a:pt x="265508" y="59810"/>
                    <a:pt x="264109" y="61754"/>
                  </a:cubicBezTo>
                  <a:cubicBezTo>
                    <a:pt x="262711" y="63664"/>
                    <a:pt x="260328" y="64615"/>
                    <a:pt x="256952" y="64615"/>
                  </a:cubicBezTo>
                  <a:cubicBezTo>
                    <a:pt x="253609" y="64615"/>
                    <a:pt x="251110" y="63277"/>
                    <a:pt x="249473" y="60582"/>
                  </a:cubicBezTo>
                  <a:cubicBezTo>
                    <a:pt x="248382" y="58809"/>
                    <a:pt x="247760" y="55769"/>
                    <a:pt x="247590" y="51471"/>
                  </a:cubicBezTo>
                  <a:lnTo>
                    <a:pt x="233316" y="53104"/>
                  </a:lnTo>
                  <a:cubicBezTo>
                    <a:pt x="233350" y="61119"/>
                    <a:pt x="235353" y="67207"/>
                    <a:pt x="239344" y="71368"/>
                  </a:cubicBezTo>
                  <a:cubicBezTo>
                    <a:pt x="243334" y="75495"/>
                    <a:pt x="249034" y="77563"/>
                    <a:pt x="256436" y="77563"/>
                  </a:cubicBezTo>
                  <a:cubicBezTo>
                    <a:pt x="262745" y="77563"/>
                    <a:pt x="267832" y="76254"/>
                    <a:pt x="271686" y="73628"/>
                  </a:cubicBezTo>
                  <a:cubicBezTo>
                    <a:pt x="275540" y="70968"/>
                    <a:pt x="278200" y="67445"/>
                    <a:pt x="279667" y="63080"/>
                  </a:cubicBezTo>
                  <a:cubicBezTo>
                    <a:pt x="280758" y="59737"/>
                    <a:pt x="281299" y="54972"/>
                    <a:pt x="281299" y="48764"/>
                  </a:cubicBezTo>
                  <a:lnTo>
                    <a:pt x="281299" y="1284"/>
                  </a:lnTo>
                  <a:close/>
                  <a:moveTo>
                    <a:pt x="301391" y="1284"/>
                  </a:moveTo>
                  <a:lnTo>
                    <a:pt x="301391" y="41286"/>
                  </a:lnTo>
                  <a:cubicBezTo>
                    <a:pt x="301391" y="49676"/>
                    <a:pt x="301881" y="56020"/>
                    <a:pt x="302870" y="60317"/>
                  </a:cubicBezTo>
                  <a:cubicBezTo>
                    <a:pt x="303552" y="63216"/>
                    <a:pt x="304963" y="66001"/>
                    <a:pt x="307112" y="68661"/>
                  </a:cubicBezTo>
                  <a:cubicBezTo>
                    <a:pt x="309260" y="71287"/>
                    <a:pt x="312176" y="73436"/>
                    <a:pt x="315860" y="75107"/>
                  </a:cubicBezTo>
                  <a:cubicBezTo>
                    <a:pt x="319577" y="76744"/>
                    <a:pt x="325022" y="77563"/>
                    <a:pt x="332184" y="77563"/>
                  </a:cubicBezTo>
                  <a:cubicBezTo>
                    <a:pt x="338119" y="77563"/>
                    <a:pt x="342928" y="76817"/>
                    <a:pt x="346611" y="75316"/>
                  </a:cubicBezTo>
                  <a:cubicBezTo>
                    <a:pt x="350295" y="73782"/>
                    <a:pt x="353233" y="71735"/>
                    <a:pt x="355416" y="69177"/>
                  </a:cubicBezTo>
                  <a:cubicBezTo>
                    <a:pt x="357632" y="66619"/>
                    <a:pt x="359145" y="63477"/>
                    <a:pt x="359964" y="59759"/>
                  </a:cubicBezTo>
                  <a:cubicBezTo>
                    <a:pt x="360783" y="56042"/>
                    <a:pt x="361192" y="49676"/>
                    <a:pt x="361192" y="40672"/>
                  </a:cubicBezTo>
                  <a:lnTo>
                    <a:pt x="361192" y="1284"/>
                  </a:lnTo>
                  <a:lnTo>
                    <a:pt x="346053" y="1284"/>
                  </a:lnTo>
                  <a:lnTo>
                    <a:pt x="346053" y="42779"/>
                  </a:lnTo>
                  <a:cubicBezTo>
                    <a:pt x="346053" y="48713"/>
                    <a:pt x="345827" y="52960"/>
                    <a:pt x="345384" y="55518"/>
                  </a:cubicBezTo>
                  <a:cubicBezTo>
                    <a:pt x="344940" y="58076"/>
                    <a:pt x="343632" y="60232"/>
                    <a:pt x="341449" y="62006"/>
                  </a:cubicBezTo>
                  <a:cubicBezTo>
                    <a:pt x="339266" y="63745"/>
                    <a:pt x="336021" y="64615"/>
                    <a:pt x="331724" y="64615"/>
                  </a:cubicBezTo>
                  <a:cubicBezTo>
                    <a:pt x="327495" y="64615"/>
                    <a:pt x="324148" y="63694"/>
                    <a:pt x="321692" y="61852"/>
                  </a:cubicBezTo>
                  <a:cubicBezTo>
                    <a:pt x="319270" y="59976"/>
                    <a:pt x="317736" y="57513"/>
                    <a:pt x="317088" y="54443"/>
                  </a:cubicBezTo>
                  <a:cubicBezTo>
                    <a:pt x="316713" y="52533"/>
                    <a:pt x="316530" y="48346"/>
                    <a:pt x="316530" y="41900"/>
                  </a:cubicBezTo>
                  <a:lnTo>
                    <a:pt x="316530" y="1284"/>
                  </a:lnTo>
                  <a:close/>
                  <a:moveTo>
                    <a:pt x="381019" y="1284"/>
                  </a:moveTo>
                  <a:lnTo>
                    <a:pt x="381019" y="76279"/>
                  </a:lnTo>
                  <a:lnTo>
                    <a:pt x="395083" y="76279"/>
                  </a:lnTo>
                  <a:lnTo>
                    <a:pt x="395083" y="17245"/>
                  </a:lnTo>
                  <a:lnTo>
                    <a:pt x="409914" y="76279"/>
                  </a:lnTo>
                  <a:lnTo>
                    <a:pt x="424495" y="76279"/>
                  </a:lnTo>
                  <a:lnTo>
                    <a:pt x="439382" y="17245"/>
                  </a:lnTo>
                  <a:lnTo>
                    <a:pt x="439382" y="76279"/>
                  </a:lnTo>
                  <a:lnTo>
                    <a:pt x="453461" y="76279"/>
                  </a:lnTo>
                  <a:lnTo>
                    <a:pt x="453461" y="1284"/>
                  </a:lnTo>
                  <a:lnTo>
                    <a:pt x="430746" y="1284"/>
                  </a:lnTo>
                  <a:lnTo>
                    <a:pt x="417281" y="52448"/>
                  </a:lnTo>
                  <a:lnTo>
                    <a:pt x="403678" y="1284"/>
                  </a:lnTo>
                  <a:close/>
                  <a:moveTo>
                    <a:pt x="494174" y="1284"/>
                  </a:moveTo>
                  <a:lnTo>
                    <a:pt x="464958" y="76279"/>
                  </a:lnTo>
                  <a:lnTo>
                    <a:pt x="481031" y="76279"/>
                  </a:lnTo>
                  <a:lnTo>
                    <a:pt x="487212" y="59243"/>
                  </a:lnTo>
                  <a:lnTo>
                    <a:pt x="517196" y="59243"/>
                  </a:lnTo>
                  <a:lnTo>
                    <a:pt x="523740" y="76279"/>
                  </a:lnTo>
                  <a:lnTo>
                    <a:pt x="540218" y="76279"/>
                  </a:lnTo>
                  <a:lnTo>
                    <a:pt x="510192" y="1284"/>
                  </a:lnTo>
                  <a:close/>
                  <a:moveTo>
                    <a:pt x="573914" y="1284"/>
                  </a:moveTo>
                  <a:lnTo>
                    <a:pt x="544697" y="76279"/>
                  </a:lnTo>
                  <a:lnTo>
                    <a:pt x="560757" y="76279"/>
                  </a:lnTo>
                  <a:lnTo>
                    <a:pt x="566951" y="59243"/>
                  </a:lnTo>
                  <a:lnTo>
                    <a:pt x="596936" y="59243"/>
                  </a:lnTo>
                  <a:lnTo>
                    <a:pt x="603479" y="76279"/>
                  </a:lnTo>
                  <a:lnTo>
                    <a:pt x="619958" y="76279"/>
                  </a:lnTo>
                  <a:lnTo>
                    <a:pt x="589918" y="1284"/>
                  </a:lnTo>
                  <a:close/>
                  <a:moveTo>
                    <a:pt x="747094" y="1284"/>
                  </a:moveTo>
                  <a:lnTo>
                    <a:pt x="747094" y="76279"/>
                  </a:lnTo>
                  <a:lnTo>
                    <a:pt x="761172" y="76279"/>
                  </a:lnTo>
                  <a:lnTo>
                    <a:pt x="761172" y="17245"/>
                  </a:lnTo>
                  <a:lnTo>
                    <a:pt x="776004" y="76279"/>
                  </a:lnTo>
                  <a:lnTo>
                    <a:pt x="790584" y="76279"/>
                  </a:lnTo>
                  <a:lnTo>
                    <a:pt x="805472" y="17245"/>
                  </a:lnTo>
                  <a:lnTo>
                    <a:pt x="805472" y="76279"/>
                  </a:lnTo>
                  <a:lnTo>
                    <a:pt x="819536" y="76279"/>
                  </a:lnTo>
                  <a:lnTo>
                    <a:pt x="819536" y="1284"/>
                  </a:lnTo>
                  <a:lnTo>
                    <a:pt x="796821" y="1284"/>
                  </a:lnTo>
                  <a:lnTo>
                    <a:pt x="783371" y="52448"/>
                  </a:lnTo>
                  <a:lnTo>
                    <a:pt x="769767" y="1284"/>
                  </a:lnTo>
                  <a:close/>
                  <a:moveTo>
                    <a:pt x="860264" y="1284"/>
                  </a:moveTo>
                  <a:lnTo>
                    <a:pt x="831047" y="76279"/>
                  </a:lnTo>
                  <a:lnTo>
                    <a:pt x="847106" y="76279"/>
                  </a:lnTo>
                  <a:lnTo>
                    <a:pt x="853301" y="59243"/>
                  </a:lnTo>
                  <a:lnTo>
                    <a:pt x="883286" y="59243"/>
                  </a:lnTo>
                  <a:lnTo>
                    <a:pt x="889829" y="76279"/>
                  </a:lnTo>
                  <a:lnTo>
                    <a:pt x="906307" y="76279"/>
                  </a:lnTo>
                  <a:lnTo>
                    <a:pt x="876267" y="1284"/>
                  </a:lnTo>
                  <a:close/>
                  <a:moveTo>
                    <a:pt x="903084" y="1284"/>
                  </a:moveTo>
                  <a:lnTo>
                    <a:pt x="929888" y="76279"/>
                  </a:lnTo>
                  <a:lnTo>
                    <a:pt x="946059" y="76279"/>
                  </a:lnTo>
                  <a:lnTo>
                    <a:pt x="972917" y="1284"/>
                  </a:lnTo>
                  <a:lnTo>
                    <a:pt x="956844" y="1284"/>
                  </a:lnTo>
                  <a:lnTo>
                    <a:pt x="938482" y="56787"/>
                  </a:lnTo>
                  <a:lnTo>
                    <a:pt x="919507" y="1284"/>
                  </a:lnTo>
                  <a:close/>
                  <a:moveTo>
                    <a:pt x="998660" y="1284"/>
                  </a:moveTo>
                  <a:lnTo>
                    <a:pt x="969457" y="76279"/>
                  </a:lnTo>
                  <a:lnTo>
                    <a:pt x="985517" y="76279"/>
                  </a:lnTo>
                  <a:lnTo>
                    <a:pt x="991712" y="59243"/>
                  </a:lnTo>
                  <a:lnTo>
                    <a:pt x="1021682" y="59243"/>
                  </a:lnTo>
                  <a:lnTo>
                    <a:pt x="1028240" y="76279"/>
                  </a:lnTo>
                  <a:lnTo>
                    <a:pt x="1044704" y="76279"/>
                  </a:lnTo>
                  <a:lnTo>
                    <a:pt x="1014678" y="1284"/>
                  </a:lnTo>
                  <a:close/>
                  <a:moveTo>
                    <a:pt x="1124555" y="1284"/>
                  </a:moveTo>
                  <a:lnTo>
                    <a:pt x="1124555" y="76279"/>
                  </a:lnTo>
                  <a:lnTo>
                    <a:pt x="1139707" y="76279"/>
                  </a:lnTo>
                  <a:lnTo>
                    <a:pt x="1139707" y="1284"/>
                  </a:lnTo>
                  <a:close/>
                  <a:moveTo>
                    <a:pt x="1152962" y="1284"/>
                  </a:moveTo>
                  <a:lnTo>
                    <a:pt x="1152962" y="13967"/>
                  </a:lnTo>
                  <a:lnTo>
                    <a:pt x="1175217" y="13967"/>
                  </a:lnTo>
                  <a:lnTo>
                    <a:pt x="1175217" y="76279"/>
                  </a:lnTo>
                  <a:lnTo>
                    <a:pt x="1190369" y="76279"/>
                  </a:lnTo>
                  <a:lnTo>
                    <a:pt x="1190369" y="13967"/>
                  </a:lnTo>
                  <a:lnTo>
                    <a:pt x="1212568" y="13967"/>
                  </a:lnTo>
                  <a:lnTo>
                    <a:pt x="1212568" y="1284"/>
                  </a:lnTo>
                  <a:close/>
                  <a:moveTo>
                    <a:pt x="1300525" y="1284"/>
                  </a:moveTo>
                  <a:lnTo>
                    <a:pt x="1300525" y="41286"/>
                  </a:lnTo>
                  <a:cubicBezTo>
                    <a:pt x="1300525" y="49676"/>
                    <a:pt x="1301015" y="56020"/>
                    <a:pt x="1302004" y="60317"/>
                  </a:cubicBezTo>
                  <a:cubicBezTo>
                    <a:pt x="1302686" y="63216"/>
                    <a:pt x="1304097" y="66001"/>
                    <a:pt x="1306246" y="68661"/>
                  </a:cubicBezTo>
                  <a:cubicBezTo>
                    <a:pt x="1308395" y="71287"/>
                    <a:pt x="1311311" y="73436"/>
                    <a:pt x="1314994" y="75107"/>
                  </a:cubicBezTo>
                  <a:cubicBezTo>
                    <a:pt x="1318712" y="76744"/>
                    <a:pt x="1324157" y="77563"/>
                    <a:pt x="1331319" y="77563"/>
                  </a:cubicBezTo>
                  <a:cubicBezTo>
                    <a:pt x="1337253" y="77563"/>
                    <a:pt x="1342062" y="76817"/>
                    <a:pt x="1345746" y="75316"/>
                  </a:cubicBezTo>
                  <a:cubicBezTo>
                    <a:pt x="1349429" y="73782"/>
                    <a:pt x="1352367" y="71735"/>
                    <a:pt x="1354550" y="69177"/>
                  </a:cubicBezTo>
                  <a:cubicBezTo>
                    <a:pt x="1356767" y="66619"/>
                    <a:pt x="1358280" y="63477"/>
                    <a:pt x="1359098" y="59759"/>
                  </a:cubicBezTo>
                  <a:cubicBezTo>
                    <a:pt x="1359917" y="56042"/>
                    <a:pt x="1360326" y="49676"/>
                    <a:pt x="1360326" y="40672"/>
                  </a:cubicBezTo>
                  <a:lnTo>
                    <a:pt x="1360326" y="1284"/>
                  </a:lnTo>
                  <a:lnTo>
                    <a:pt x="1345188" y="1284"/>
                  </a:lnTo>
                  <a:lnTo>
                    <a:pt x="1345188" y="42779"/>
                  </a:lnTo>
                  <a:cubicBezTo>
                    <a:pt x="1345188" y="48713"/>
                    <a:pt x="1344961" y="52960"/>
                    <a:pt x="1344518" y="55518"/>
                  </a:cubicBezTo>
                  <a:cubicBezTo>
                    <a:pt x="1344075" y="58076"/>
                    <a:pt x="1342766" y="60232"/>
                    <a:pt x="1340583" y="62006"/>
                  </a:cubicBezTo>
                  <a:cubicBezTo>
                    <a:pt x="1338401" y="63745"/>
                    <a:pt x="1335156" y="64615"/>
                    <a:pt x="1330859" y="64615"/>
                  </a:cubicBezTo>
                  <a:cubicBezTo>
                    <a:pt x="1326629" y="64615"/>
                    <a:pt x="1323282" y="63694"/>
                    <a:pt x="1320827" y="61852"/>
                  </a:cubicBezTo>
                  <a:cubicBezTo>
                    <a:pt x="1318405" y="59976"/>
                    <a:pt x="1316870" y="57513"/>
                    <a:pt x="1316222" y="54443"/>
                  </a:cubicBezTo>
                  <a:cubicBezTo>
                    <a:pt x="1315847" y="52533"/>
                    <a:pt x="1315664" y="48346"/>
                    <a:pt x="1315664" y="41900"/>
                  </a:cubicBezTo>
                  <a:lnTo>
                    <a:pt x="1315664" y="1284"/>
                  </a:lnTo>
                  <a:close/>
                  <a:moveTo>
                    <a:pt x="1449065" y="1284"/>
                  </a:moveTo>
                  <a:lnTo>
                    <a:pt x="1449065" y="13967"/>
                  </a:lnTo>
                  <a:lnTo>
                    <a:pt x="1471320" y="13967"/>
                  </a:lnTo>
                  <a:lnTo>
                    <a:pt x="1471320" y="76279"/>
                  </a:lnTo>
                  <a:lnTo>
                    <a:pt x="1486458" y="76279"/>
                  </a:lnTo>
                  <a:lnTo>
                    <a:pt x="1486458" y="13967"/>
                  </a:lnTo>
                  <a:lnTo>
                    <a:pt x="1508657" y="13967"/>
                  </a:lnTo>
                  <a:lnTo>
                    <a:pt x="1508657" y="1284"/>
                  </a:lnTo>
                  <a:close/>
                  <a:moveTo>
                    <a:pt x="1522637" y="1284"/>
                  </a:moveTo>
                  <a:lnTo>
                    <a:pt x="1522637" y="76279"/>
                  </a:lnTo>
                  <a:lnTo>
                    <a:pt x="1579690" y="76279"/>
                  </a:lnTo>
                  <a:lnTo>
                    <a:pt x="1579690" y="63652"/>
                  </a:lnTo>
                  <a:lnTo>
                    <a:pt x="1537776" y="63652"/>
                  </a:lnTo>
                  <a:lnTo>
                    <a:pt x="1537776" y="43239"/>
                  </a:lnTo>
                  <a:lnTo>
                    <a:pt x="1575434" y="43239"/>
                  </a:lnTo>
                  <a:lnTo>
                    <a:pt x="1575434" y="30598"/>
                  </a:lnTo>
                  <a:lnTo>
                    <a:pt x="1537776" y="30598"/>
                  </a:lnTo>
                  <a:lnTo>
                    <a:pt x="1537776" y="13967"/>
                  </a:lnTo>
                  <a:lnTo>
                    <a:pt x="1578253" y="13967"/>
                  </a:lnTo>
                  <a:lnTo>
                    <a:pt x="1578253" y="1284"/>
                  </a:lnTo>
                  <a:close/>
                  <a:moveTo>
                    <a:pt x="1697785" y="1284"/>
                  </a:moveTo>
                  <a:lnTo>
                    <a:pt x="1697785" y="76279"/>
                  </a:lnTo>
                  <a:lnTo>
                    <a:pt x="1712924" y="76279"/>
                  </a:lnTo>
                  <a:lnTo>
                    <a:pt x="1712924" y="1284"/>
                  </a:lnTo>
                  <a:close/>
                  <a:moveTo>
                    <a:pt x="1731104" y="1284"/>
                  </a:moveTo>
                  <a:lnTo>
                    <a:pt x="1731104" y="76279"/>
                  </a:lnTo>
                  <a:lnTo>
                    <a:pt x="1746242" y="76279"/>
                  </a:lnTo>
                  <a:lnTo>
                    <a:pt x="1746242" y="1284"/>
                  </a:lnTo>
                  <a:close/>
                  <a:moveTo>
                    <a:pt x="1759400" y="1284"/>
                  </a:moveTo>
                  <a:lnTo>
                    <a:pt x="1759400" y="13967"/>
                  </a:lnTo>
                  <a:lnTo>
                    <a:pt x="1781654" y="13967"/>
                  </a:lnTo>
                  <a:lnTo>
                    <a:pt x="1781654" y="76279"/>
                  </a:lnTo>
                  <a:lnTo>
                    <a:pt x="1796807" y="76279"/>
                  </a:lnTo>
                  <a:lnTo>
                    <a:pt x="1796807" y="13967"/>
                  </a:lnTo>
                  <a:lnTo>
                    <a:pt x="1819005" y="13967"/>
                  </a:lnTo>
                  <a:lnTo>
                    <a:pt x="1819005" y="1284"/>
                  </a:lnTo>
                  <a:close/>
                  <a:moveTo>
                    <a:pt x="1057219" y="1898"/>
                  </a:moveTo>
                  <a:lnTo>
                    <a:pt x="1057219" y="76279"/>
                  </a:lnTo>
                  <a:lnTo>
                    <a:pt x="1110016" y="76279"/>
                  </a:lnTo>
                  <a:lnTo>
                    <a:pt x="1110016" y="63652"/>
                  </a:lnTo>
                  <a:lnTo>
                    <a:pt x="1072358" y="63652"/>
                  </a:lnTo>
                  <a:lnTo>
                    <a:pt x="1072358" y="1898"/>
                  </a:lnTo>
                  <a:close/>
                  <a:moveTo>
                    <a:pt x="1630449" y="1898"/>
                  </a:moveTo>
                  <a:lnTo>
                    <a:pt x="1630449" y="76279"/>
                  </a:lnTo>
                  <a:lnTo>
                    <a:pt x="1683246" y="76279"/>
                  </a:lnTo>
                  <a:lnTo>
                    <a:pt x="1683246" y="63652"/>
                  </a:lnTo>
                  <a:lnTo>
                    <a:pt x="1645588" y="63652"/>
                  </a:lnTo>
                  <a:lnTo>
                    <a:pt x="1645588" y="1898"/>
                  </a:lnTo>
                  <a:close/>
                  <a:moveTo>
                    <a:pt x="694953" y="12948"/>
                  </a:moveTo>
                  <a:cubicBezTo>
                    <a:pt x="701194" y="12948"/>
                    <a:pt x="706186" y="15067"/>
                    <a:pt x="709938" y="19296"/>
                  </a:cubicBezTo>
                  <a:cubicBezTo>
                    <a:pt x="713724" y="23526"/>
                    <a:pt x="715617" y="29928"/>
                    <a:pt x="715617" y="38523"/>
                  </a:cubicBezTo>
                  <a:cubicBezTo>
                    <a:pt x="715617" y="47220"/>
                    <a:pt x="713673" y="53761"/>
                    <a:pt x="709785" y="58127"/>
                  </a:cubicBezTo>
                  <a:cubicBezTo>
                    <a:pt x="705931" y="62458"/>
                    <a:pt x="700990" y="64615"/>
                    <a:pt x="694953" y="64615"/>
                  </a:cubicBezTo>
                  <a:cubicBezTo>
                    <a:pt x="688916" y="64615"/>
                    <a:pt x="683932" y="62436"/>
                    <a:pt x="680010" y="58071"/>
                  </a:cubicBezTo>
                  <a:cubicBezTo>
                    <a:pt x="676088" y="53671"/>
                    <a:pt x="674136" y="47225"/>
                    <a:pt x="674136" y="38733"/>
                  </a:cubicBezTo>
                  <a:cubicBezTo>
                    <a:pt x="674136" y="30104"/>
                    <a:pt x="676036" y="23657"/>
                    <a:pt x="679856" y="19394"/>
                  </a:cubicBezTo>
                  <a:cubicBezTo>
                    <a:pt x="683676" y="15097"/>
                    <a:pt x="688711" y="12948"/>
                    <a:pt x="694953" y="12948"/>
                  </a:cubicBezTo>
                  <a:close/>
                  <a:moveTo>
                    <a:pt x="174603" y="13967"/>
                  </a:moveTo>
                  <a:lnTo>
                    <a:pt x="186421" y="13967"/>
                  </a:lnTo>
                  <a:cubicBezTo>
                    <a:pt x="192560" y="13967"/>
                    <a:pt x="196244" y="14061"/>
                    <a:pt x="197472" y="14232"/>
                  </a:cubicBezTo>
                  <a:cubicBezTo>
                    <a:pt x="199927" y="14641"/>
                    <a:pt x="201820" y="15621"/>
                    <a:pt x="203150" y="17190"/>
                  </a:cubicBezTo>
                  <a:cubicBezTo>
                    <a:pt x="204515" y="18724"/>
                    <a:pt x="205201" y="20763"/>
                    <a:pt x="205201" y="23287"/>
                  </a:cubicBezTo>
                  <a:cubicBezTo>
                    <a:pt x="205201" y="25538"/>
                    <a:pt x="204690" y="27409"/>
                    <a:pt x="203667" y="28910"/>
                  </a:cubicBezTo>
                  <a:cubicBezTo>
                    <a:pt x="202643" y="30411"/>
                    <a:pt x="201233" y="31463"/>
                    <a:pt x="199425" y="32077"/>
                  </a:cubicBezTo>
                  <a:cubicBezTo>
                    <a:pt x="197617" y="32691"/>
                    <a:pt x="193072" y="32998"/>
                    <a:pt x="185807" y="32998"/>
                  </a:cubicBezTo>
                  <a:lnTo>
                    <a:pt x="174603" y="32998"/>
                  </a:lnTo>
                  <a:close/>
                  <a:moveTo>
                    <a:pt x="109096" y="18780"/>
                  </a:moveTo>
                  <a:lnTo>
                    <a:pt x="119435" y="46616"/>
                  </a:lnTo>
                  <a:lnTo>
                    <a:pt x="98966" y="46616"/>
                  </a:lnTo>
                  <a:close/>
                  <a:moveTo>
                    <a:pt x="502002" y="18780"/>
                  </a:moveTo>
                  <a:lnTo>
                    <a:pt x="512341" y="46616"/>
                  </a:lnTo>
                  <a:lnTo>
                    <a:pt x="491872" y="46616"/>
                  </a:lnTo>
                  <a:close/>
                  <a:moveTo>
                    <a:pt x="581741" y="18780"/>
                  </a:moveTo>
                  <a:lnTo>
                    <a:pt x="592066" y="46616"/>
                  </a:lnTo>
                  <a:lnTo>
                    <a:pt x="571612" y="46616"/>
                  </a:lnTo>
                  <a:close/>
                  <a:moveTo>
                    <a:pt x="868091" y="18780"/>
                  </a:moveTo>
                  <a:lnTo>
                    <a:pt x="878416" y="46616"/>
                  </a:lnTo>
                  <a:lnTo>
                    <a:pt x="857962" y="46616"/>
                  </a:lnTo>
                  <a:close/>
                  <a:moveTo>
                    <a:pt x="1006487" y="18780"/>
                  </a:moveTo>
                  <a:lnTo>
                    <a:pt x="1016826" y="46616"/>
                  </a:lnTo>
                  <a:lnTo>
                    <a:pt x="996358" y="4661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563B025-E951-2576-45CA-38EDEF6EB47B}"/>
                </a:ext>
              </a:extLst>
            </p:cNvPr>
            <p:cNvSpPr/>
            <p:nvPr userDrawn="1"/>
          </p:nvSpPr>
          <p:spPr>
            <a:xfrm>
              <a:off x="704149" y="6253627"/>
              <a:ext cx="658970" cy="201950"/>
            </a:xfrm>
            <a:custGeom>
              <a:avLst/>
              <a:gdLst>
                <a:gd name="connsiteX0" fmla="*/ 365852 w 673493"/>
                <a:gd name="connsiteY0" fmla="*/ 0 h 206401"/>
                <a:gd name="connsiteX1" fmla="*/ 275704 w 673493"/>
                <a:gd name="connsiteY1" fmla="*/ 27236 h 206401"/>
                <a:gd name="connsiteX2" fmla="*/ 243404 w 673493"/>
                <a:gd name="connsiteY2" fmla="*/ 103305 h 206401"/>
                <a:gd name="connsiteX3" fmla="*/ 259742 w 673493"/>
                <a:gd name="connsiteY3" fmla="*/ 161599 h 206401"/>
                <a:gd name="connsiteX4" fmla="*/ 302354 w 673493"/>
                <a:gd name="connsiteY4" fmla="*/ 195658 h 206401"/>
                <a:gd name="connsiteX5" fmla="*/ 368754 w 673493"/>
                <a:gd name="connsiteY5" fmla="*/ 206401 h 206401"/>
                <a:gd name="connsiteX6" fmla="*/ 434653 w 673493"/>
                <a:gd name="connsiteY6" fmla="*/ 193956 h 206401"/>
                <a:gd name="connsiteX7" fmla="*/ 475073 w 673493"/>
                <a:gd name="connsiteY7" fmla="*/ 159102 h 206401"/>
                <a:gd name="connsiteX8" fmla="*/ 489082 w 673493"/>
                <a:gd name="connsiteY8" fmla="*/ 101701 h 206401"/>
                <a:gd name="connsiteX9" fmla="*/ 457047 w 673493"/>
                <a:gd name="connsiteY9" fmla="*/ 26803 h 206401"/>
                <a:gd name="connsiteX10" fmla="*/ 365852 w 673493"/>
                <a:gd name="connsiteY10" fmla="*/ 0 h 206401"/>
                <a:gd name="connsiteX11" fmla="*/ 0 w 673493"/>
                <a:gd name="connsiteY11" fmla="*/ 558 h 206401"/>
                <a:gd name="connsiteX12" fmla="*/ 0 w 673493"/>
                <a:gd name="connsiteY12" fmla="*/ 206220 h 206401"/>
                <a:gd name="connsiteX13" fmla="*/ 69986 w 673493"/>
                <a:gd name="connsiteY13" fmla="*/ 206220 h 206401"/>
                <a:gd name="connsiteX14" fmla="*/ 70279 w 673493"/>
                <a:gd name="connsiteY14" fmla="*/ 130373 h 206401"/>
                <a:gd name="connsiteX15" fmla="*/ 158962 w 673493"/>
                <a:gd name="connsiteY15" fmla="*/ 130373 h 206401"/>
                <a:gd name="connsiteX16" fmla="*/ 159507 w 673493"/>
                <a:gd name="connsiteY16" fmla="*/ 206220 h 206401"/>
                <a:gd name="connsiteX17" fmla="*/ 229981 w 673493"/>
                <a:gd name="connsiteY17" fmla="*/ 206220 h 206401"/>
                <a:gd name="connsiteX18" fmla="*/ 229981 w 673493"/>
                <a:gd name="connsiteY18" fmla="*/ 558 h 206401"/>
                <a:gd name="connsiteX19" fmla="*/ 158962 w 673493"/>
                <a:gd name="connsiteY19" fmla="*/ 558 h 206401"/>
                <a:gd name="connsiteX20" fmla="*/ 158669 w 673493"/>
                <a:gd name="connsiteY20" fmla="*/ 76237 h 206401"/>
                <a:gd name="connsiteX21" fmla="*/ 69986 w 673493"/>
                <a:gd name="connsiteY21" fmla="*/ 76237 h 206401"/>
                <a:gd name="connsiteX22" fmla="*/ 69986 w 673493"/>
                <a:gd name="connsiteY22" fmla="*/ 558 h 206401"/>
                <a:gd name="connsiteX23" fmla="*/ 500746 w 673493"/>
                <a:gd name="connsiteY23" fmla="*/ 558 h 206401"/>
                <a:gd name="connsiteX24" fmla="*/ 500746 w 673493"/>
                <a:gd name="connsiteY24" fmla="*/ 206220 h 206401"/>
                <a:gd name="connsiteX25" fmla="*/ 673494 w 673493"/>
                <a:gd name="connsiteY25" fmla="*/ 206220 h 206401"/>
                <a:gd name="connsiteX26" fmla="*/ 672015 w 673493"/>
                <a:gd name="connsiteY26" fmla="*/ 156311 h 206401"/>
                <a:gd name="connsiteX27" fmla="*/ 568235 w 673493"/>
                <a:gd name="connsiteY27" fmla="*/ 156311 h 206401"/>
                <a:gd name="connsiteX28" fmla="*/ 568235 w 673493"/>
                <a:gd name="connsiteY28" fmla="*/ 558 h 206401"/>
                <a:gd name="connsiteX29" fmla="*/ 365629 w 673493"/>
                <a:gd name="connsiteY29" fmla="*/ 41788 h 206401"/>
                <a:gd name="connsiteX30" fmla="*/ 405408 w 673493"/>
                <a:gd name="connsiteY30" fmla="*/ 55880 h 206401"/>
                <a:gd name="connsiteX31" fmla="*/ 420100 w 673493"/>
                <a:gd name="connsiteY31" fmla="*/ 100710 h 206401"/>
                <a:gd name="connsiteX32" fmla="*/ 366313 w 673493"/>
                <a:gd name="connsiteY32" fmla="*/ 165129 h 206401"/>
                <a:gd name="connsiteX33" fmla="*/ 326882 w 673493"/>
                <a:gd name="connsiteY33" fmla="*/ 150800 h 206401"/>
                <a:gd name="connsiteX34" fmla="*/ 312400 w 673493"/>
                <a:gd name="connsiteY34" fmla="*/ 103584 h 206401"/>
                <a:gd name="connsiteX35" fmla="*/ 326994 w 673493"/>
                <a:gd name="connsiteY35" fmla="*/ 56117 h 206401"/>
                <a:gd name="connsiteX36" fmla="*/ 365629 w 673493"/>
                <a:gd name="connsiteY36" fmla="*/ 41788 h 206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73493" h="206401">
                  <a:moveTo>
                    <a:pt x="365852" y="0"/>
                  </a:moveTo>
                  <a:cubicBezTo>
                    <a:pt x="327352" y="0"/>
                    <a:pt x="297345" y="9052"/>
                    <a:pt x="275704" y="27236"/>
                  </a:cubicBezTo>
                  <a:cubicBezTo>
                    <a:pt x="254235" y="45343"/>
                    <a:pt x="243404" y="70730"/>
                    <a:pt x="243404" y="103305"/>
                  </a:cubicBezTo>
                  <a:cubicBezTo>
                    <a:pt x="243404" y="126623"/>
                    <a:pt x="248874" y="146093"/>
                    <a:pt x="259742" y="161599"/>
                  </a:cubicBezTo>
                  <a:cubicBezTo>
                    <a:pt x="270639" y="177144"/>
                    <a:pt x="284866" y="188486"/>
                    <a:pt x="302354" y="195658"/>
                  </a:cubicBezTo>
                  <a:cubicBezTo>
                    <a:pt x="319880" y="202840"/>
                    <a:pt x="342008" y="206401"/>
                    <a:pt x="368754" y="206401"/>
                  </a:cubicBezTo>
                  <a:cubicBezTo>
                    <a:pt x="395072" y="206401"/>
                    <a:pt x="417003" y="202280"/>
                    <a:pt x="434653" y="193956"/>
                  </a:cubicBezTo>
                  <a:cubicBezTo>
                    <a:pt x="452274" y="185650"/>
                    <a:pt x="465720" y="173961"/>
                    <a:pt x="475073" y="159102"/>
                  </a:cubicBezTo>
                  <a:cubicBezTo>
                    <a:pt x="484389" y="144186"/>
                    <a:pt x="489082" y="125018"/>
                    <a:pt x="489082" y="101701"/>
                  </a:cubicBezTo>
                  <a:cubicBezTo>
                    <a:pt x="489082" y="69554"/>
                    <a:pt x="478354" y="44548"/>
                    <a:pt x="457047" y="26803"/>
                  </a:cubicBezTo>
                  <a:cubicBezTo>
                    <a:pt x="435711" y="8915"/>
                    <a:pt x="405276" y="0"/>
                    <a:pt x="365852" y="0"/>
                  </a:cubicBezTo>
                  <a:close/>
                  <a:moveTo>
                    <a:pt x="0" y="558"/>
                  </a:moveTo>
                  <a:lnTo>
                    <a:pt x="0" y="206220"/>
                  </a:lnTo>
                  <a:lnTo>
                    <a:pt x="69986" y="206220"/>
                  </a:lnTo>
                  <a:lnTo>
                    <a:pt x="70279" y="130373"/>
                  </a:lnTo>
                  <a:lnTo>
                    <a:pt x="158962" y="130373"/>
                  </a:lnTo>
                  <a:lnTo>
                    <a:pt x="159507" y="206220"/>
                  </a:lnTo>
                  <a:lnTo>
                    <a:pt x="229981" y="206220"/>
                  </a:lnTo>
                  <a:lnTo>
                    <a:pt x="229981" y="558"/>
                  </a:lnTo>
                  <a:lnTo>
                    <a:pt x="158962" y="558"/>
                  </a:lnTo>
                  <a:lnTo>
                    <a:pt x="158669" y="76237"/>
                  </a:lnTo>
                  <a:lnTo>
                    <a:pt x="69986" y="76237"/>
                  </a:lnTo>
                  <a:lnTo>
                    <a:pt x="69986" y="558"/>
                  </a:lnTo>
                  <a:close/>
                  <a:moveTo>
                    <a:pt x="500746" y="558"/>
                  </a:moveTo>
                  <a:lnTo>
                    <a:pt x="500746" y="206220"/>
                  </a:lnTo>
                  <a:lnTo>
                    <a:pt x="673494" y="206220"/>
                  </a:lnTo>
                  <a:lnTo>
                    <a:pt x="672015" y="156311"/>
                  </a:lnTo>
                  <a:lnTo>
                    <a:pt x="568235" y="156311"/>
                  </a:lnTo>
                  <a:lnTo>
                    <a:pt x="568235" y="558"/>
                  </a:lnTo>
                  <a:close/>
                  <a:moveTo>
                    <a:pt x="365629" y="41788"/>
                  </a:moveTo>
                  <a:cubicBezTo>
                    <a:pt x="382393" y="41788"/>
                    <a:pt x="395664" y="46489"/>
                    <a:pt x="405408" y="55880"/>
                  </a:cubicBezTo>
                  <a:cubicBezTo>
                    <a:pt x="415190" y="65329"/>
                    <a:pt x="420100" y="80260"/>
                    <a:pt x="420100" y="100710"/>
                  </a:cubicBezTo>
                  <a:cubicBezTo>
                    <a:pt x="420100" y="137924"/>
                    <a:pt x="407051" y="165129"/>
                    <a:pt x="366313" y="165129"/>
                  </a:cubicBezTo>
                  <a:cubicBezTo>
                    <a:pt x="349749" y="165129"/>
                    <a:pt x="336503" y="160382"/>
                    <a:pt x="326882" y="150800"/>
                  </a:cubicBezTo>
                  <a:cubicBezTo>
                    <a:pt x="317234" y="141218"/>
                    <a:pt x="312400" y="125520"/>
                    <a:pt x="312400" y="103584"/>
                  </a:cubicBezTo>
                  <a:cubicBezTo>
                    <a:pt x="312400" y="81544"/>
                    <a:pt x="317279" y="65671"/>
                    <a:pt x="326994" y="56117"/>
                  </a:cubicBezTo>
                  <a:cubicBezTo>
                    <a:pt x="336710" y="46535"/>
                    <a:pt x="349589" y="41788"/>
                    <a:pt x="365629" y="4178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7BD071D-539C-F771-E759-EBA58081BC77}"/>
                </a:ext>
              </a:extLst>
            </p:cNvPr>
            <p:cNvSpPr/>
            <p:nvPr userDrawn="1"/>
          </p:nvSpPr>
          <p:spPr>
            <a:xfrm>
              <a:off x="313040" y="6193458"/>
              <a:ext cx="318861" cy="421432"/>
            </a:xfrm>
            <a:custGeom>
              <a:avLst/>
              <a:gdLst>
                <a:gd name="connsiteX0" fmla="*/ 162925 w 325888"/>
                <a:gd name="connsiteY0" fmla="*/ 0 h 430720"/>
                <a:gd name="connsiteX1" fmla="*/ 325888 w 325888"/>
                <a:gd name="connsiteY1" fmla="*/ 0 h 430720"/>
                <a:gd name="connsiteX2" fmla="*/ 325888 w 325888"/>
                <a:gd name="connsiteY2" fmla="*/ 256727 h 430720"/>
                <a:gd name="connsiteX3" fmla="*/ 311525 w 325888"/>
                <a:gd name="connsiteY3" fmla="*/ 343348 h 430720"/>
                <a:gd name="connsiteX4" fmla="*/ 260080 w 325888"/>
                <a:gd name="connsiteY4" fmla="*/ 386715 h 430720"/>
                <a:gd name="connsiteX5" fmla="*/ 162925 w 325888"/>
                <a:gd name="connsiteY5" fmla="*/ 430721 h 430720"/>
                <a:gd name="connsiteX6" fmla="*/ 65770 w 325888"/>
                <a:gd name="connsiteY6" fmla="*/ 386715 h 430720"/>
                <a:gd name="connsiteX7" fmla="*/ 14392 w 325888"/>
                <a:gd name="connsiteY7" fmla="*/ 343348 h 430720"/>
                <a:gd name="connsiteX8" fmla="*/ 0 w 325888"/>
                <a:gd name="connsiteY8" fmla="*/ 256727 h 430720"/>
                <a:gd name="connsiteX9" fmla="*/ 0 w 325888"/>
                <a:gd name="connsiteY9" fmla="*/ 0 h 43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888" h="430720">
                  <a:moveTo>
                    <a:pt x="162925" y="0"/>
                  </a:moveTo>
                  <a:lnTo>
                    <a:pt x="325888" y="0"/>
                  </a:lnTo>
                  <a:lnTo>
                    <a:pt x="325888" y="256727"/>
                  </a:lnTo>
                  <a:cubicBezTo>
                    <a:pt x="323679" y="274015"/>
                    <a:pt x="324069" y="326184"/>
                    <a:pt x="311525" y="343348"/>
                  </a:cubicBezTo>
                  <a:cubicBezTo>
                    <a:pt x="298914" y="360436"/>
                    <a:pt x="287579" y="373447"/>
                    <a:pt x="260080" y="386715"/>
                  </a:cubicBezTo>
                  <a:cubicBezTo>
                    <a:pt x="232610" y="399993"/>
                    <a:pt x="201035" y="414452"/>
                    <a:pt x="162925" y="430721"/>
                  </a:cubicBezTo>
                  <a:cubicBezTo>
                    <a:pt x="124854" y="414452"/>
                    <a:pt x="93269" y="399993"/>
                    <a:pt x="65770" y="386715"/>
                  </a:cubicBezTo>
                  <a:cubicBezTo>
                    <a:pt x="38300" y="373447"/>
                    <a:pt x="26975" y="360436"/>
                    <a:pt x="14392" y="343348"/>
                  </a:cubicBezTo>
                  <a:cubicBezTo>
                    <a:pt x="1810" y="326184"/>
                    <a:pt x="2200" y="274015"/>
                    <a:pt x="0" y="256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A1C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1D8CC1D-4158-0CB4-6BB4-7CC4A3946C4B}"/>
                </a:ext>
              </a:extLst>
            </p:cNvPr>
            <p:cNvSpPr/>
            <p:nvPr userDrawn="1"/>
          </p:nvSpPr>
          <p:spPr>
            <a:xfrm>
              <a:off x="316513" y="6198099"/>
              <a:ext cx="312095" cy="412345"/>
            </a:xfrm>
            <a:custGeom>
              <a:avLst/>
              <a:gdLst>
                <a:gd name="connsiteX0" fmla="*/ 134312 w 318973"/>
                <a:gd name="connsiteY0" fmla="*/ 0 h 421433"/>
                <a:gd name="connsiteX1" fmla="*/ 134312 w 318973"/>
                <a:gd name="connsiteY1" fmla="*/ 133188 h 421433"/>
                <a:gd name="connsiteX2" fmla="*/ 0 w 318973"/>
                <a:gd name="connsiteY2" fmla="*/ 133188 h 421433"/>
                <a:gd name="connsiteX3" fmla="*/ 0 w 318973"/>
                <a:gd name="connsiteY3" fmla="*/ 187166 h 421433"/>
                <a:gd name="connsiteX4" fmla="*/ 134312 w 318973"/>
                <a:gd name="connsiteY4" fmla="*/ 187166 h 421433"/>
                <a:gd name="connsiteX5" fmla="*/ 134312 w 318973"/>
                <a:gd name="connsiteY5" fmla="*/ 410337 h 421433"/>
                <a:gd name="connsiteX6" fmla="*/ 159306 w 318973"/>
                <a:gd name="connsiteY6" fmla="*/ 421434 h 421433"/>
                <a:gd name="connsiteX7" fmla="*/ 187042 w 318973"/>
                <a:gd name="connsiteY7" fmla="*/ 410337 h 421433"/>
                <a:gd name="connsiteX8" fmla="*/ 187042 w 318973"/>
                <a:gd name="connsiteY8" fmla="*/ 187166 h 421433"/>
                <a:gd name="connsiteX9" fmla="*/ 318973 w 318973"/>
                <a:gd name="connsiteY9" fmla="*/ 187166 h 421433"/>
                <a:gd name="connsiteX10" fmla="*/ 318973 w 318973"/>
                <a:gd name="connsiteY10" fmla="*/ 133188 h 421433"/>
                <a:gd name="connsiteX11" fmla="*/ 187042 w 318973"/>
                <a:gd name="connsiteY11" fmla="*/ 133188 h 421433"/>
                <a:gd name="connsiteX12" fmla="*/ 187042 w 318973"/>
                <a:gd name="connsiteY12" fmla="*/ 0 h 42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8973" h="421433">
                  <a:moveTo>
                    <a:pt x="134312" y="0"/>
                  </a:moveTo>
                  <a:lnTo>
                    <a:pt x="134312" y="133188"/>
                  </a:lnTo>
                  <a:lnTo>
                    <a:pt x="0" y="133188"/>
                  </a:lnTo>
                  <a:lnTo>
                    <a:pt x="0" y="187166"/>
                  </a:lnTo>
                  <a:lnTo>
                    <a:pt x="134312" y="187166"/>
                  </a:lnTo>
                  <a:lnTo>
                    <a:pt x="134312" y="410337"/>
                  </a:lnTo>
                  <a:lnTo>
                    <a:pt x="159306" y="421434"/>
                  </a:lnTo>
                  <a:lnTo>
                    <a:pt x="187042" y="410337"/>
                  </a:lnTo>
                  <a:lnTo>
                    <a:pt x="187042" y="187166"/>
                  </a:lnTo>
                  <a:lnTo>
                    <a:pt x="318973" y="187166"/>
                  </a:lnTo>
                  <a:lnTo>
                    <a:pt x="318973" y="133188"/>
                  </a:lnTo>
                  <a:lnTo>
                    <a:pt x="187042" y="133188"/>
                  </a:lnTo>
                  <a:lnTo>
                    <a:pt x="187042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CDFFEAC-A760-451C-CB5E-2B03416152BE}"/>
              </a:ext>
            </a:extLst>
          </p:cNvPr>
          <p:cNvSpPr/>
          <p:nvPr userDrawn="1"/>
        </p:nvSpPr>
        <p:spPr>
          <a:xfrm>
            <a:off x="300038" y="6067797"/>
            <a:ext cx="11591925" cy="0"/>
          </a:xfrm>
          <a:custGeom>
            <a:avLst/>
            <a:gdLst>
              <a:gd name="connsiteX0" fmla="*/ 0 w 11591925"/>
              <a:gd name="connsiteY0" fmla="*/ 0 h 45719"/>
              <a:gd name="connsiteX1" fmla="*/ 11591925 w 11591925"/>
              <a:gd name="connsiteY1" fmla="*/ 0 h 45719"/>
              <a:gd name="connsiteX2" fmla="*/ 11591925 w 11591925"/>
              <a:gd name="connsiteY2" fmla="*/ 45719 h 45719"/>
              <a:gd name="connsiteX3" fmla="*/ 0 w 11591925"/>
              <a:gd name="connsiteY3" fmla="*/ 45719 h 45719"/>
              <a:gd name="connsiteX4" fmla="*/ 0 w 11591925"/>
              <a:gd name="connsiteY4" fmla="*/ 0 h 45719"/>
              <a:gd name="connsiteX0" fmla="*/ 11591925 w 11683365"/>
              <a:gd name="connsiteY0" fmla="*/ 45719 h 137159"/>
              <a:gd name="connsiteX1" fmla="*/ 0 w 11683365"/>
              <a:gd name="connsiteY1" fmla="*/ 45719 h 137159"/>
              <a:gd name="connsiteX2" fmla="*/ 0 w 11683365"/>
              <a:gd name="connsiteY2" fmla="*/ 0 h 137159"/>
              <a:gd name="connsiteX3" fmla="*/ 11591925 w 11683365"/>
              <a:gd name="connsiteY3" fmla="*/ 0 h 137159"/>
              <a:gd name="connsiteX4" fmla="*/ 11683365 w 11683365"/>
              <a:gd name="connsiteY4" fmla="*/ 137159 h 137159"/>
              <a:gd name="connsiteX0" fmla="*/ 11591925 w 11591925"/>
              <a:gd name="connsiteY0" fmla="*/ 45719 h 45719"/>
              <a:gd name="connsiteX1" fmla="*/ 0 w 11591925"/>
              <a:gd name="connsiteY1" fmla="*/ 45719 h 45719"/>
              <a:gd name="connsiteX2" fmla="*/ 0 w 11591925"/>
              <a:gd name="connsiteY2" fmla="*/ 0 h 45719"/>
              <a:gd name="connsiteX3" fmla="*/ 11591925 w 11591925"/>
              <a:gd name="connsiteY3" fmla="*/ 0 h 45719"/>
              <a:gd name="connsiteX0" fmla="*/ 0 w 11591925"/>
              <a:gd name="connsiteY0" fmla="*/ 45719 h 45719"/>
              <a:gd name="connsiteX1" fmla="*/ 0 w 11591925"/>
              <a:gd name="connsiteY1" fmla="*/ 0 h 45719"/>
              <a:gd name="connsiteX2" fmla="*/ 11591925 w 11591925"/>
              <a:gd name="connsiteY2" fmla="*/ 0 h 45719"/>
              <a:gd name="connsiteX0" fmla="*/ 0 w 11591925"/>
              <a:gd name="connsiteY0" fmla="*/ 0 h 0"/>
              <a:gd name="connsiteX1" fmla="*/ 11591925 w 115919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91925">
                <a:moveTo>
                  <a:pt x="0" y="0"/>
                </a:moveTo>
                <a:lnTo>
                  <a:pt x="11591925" y="0"/>
                </a:lnTo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64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2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A5CE-71D3-D896-6CF8-D7BA921671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649D6-7BBE-6194-5FD7-C0B92FE636E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076" y="1586753"/>
            <a:ext cx="5705724" cy="4324007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3A5F7D-1544-44EA-C2AB-8DB601E2EDE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586753"/>
            <a:ext cx="5705722" cy="4324007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09360-7246-14C9-D020-3230485E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407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3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A5CE-71D3-D896-6CF8-D7BA921671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649D6-7BBE-6194-5FD7-C0B92FE636E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076" y="1586753"/>
            <a:ext cx="3760445" cy="4324007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09360-7246-14C9-D020-3230485E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3A6560-72EB-758F-2E34-CD31C660959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26921" y="1586753"/>
            <a:ext cx="3738158" cy="4324007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1131746-E48B-0A5D-74FB-EA7D8028A30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17479" y="1586753"/>
            <a:ext cx="3760443" cy="4324007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19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4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649D6-7BBE-6194-5FD7-C0B92FE636E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077" y="1586753"/>
            <a:ext cx="2738568" cy="4324007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3A6560-72EB-758F-2E34-CD31C660959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04189" y="1586753"/>
            <a:ext cx="2810436" cy="4324007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C0AF9321-89AD-6BCB-595B-CEA303C3A39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165749" y="1586753"/>
            <a:ext cx="2810436" cy="4324007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23CBFE4-37D0-1BB6-CEC8-4689AE67798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127308" y="1586753"/>
            <a:ext cx="2750613" cy="4324007"/>
          </a:xfrm>
        </p:spPr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3A5CE-71D3-D896-6CF8-D7BA921671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09360-7246-14C9-D020-3230485E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84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4 sisu ruudus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8D724-AA75-BF4F-FBEC-F286C5819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6107E-5628-CE57-6788-2FCD9BE955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18F91C68-260B-02B5-EF4C-963D8973B33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14076" y="1586753"/>
            <a:ext cx="5706150" cy="20862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D6CDA673-B5C0-EFD0-36F8-0B9420DE2925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314076" y="3818382"/>
            <a:ext cx="5706150" cy="20862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B2EE917-C166-B1A9-E4B2-7EE9E977CF8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71773" y="1586753"/>
            <a:ext cx="5706150" cy="20862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33DEBD1A-C67D-244A-E57C-81677170E636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171773" y="3818382"/>
            <a:ext cx="5706150" cy="20862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57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2 sisuka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A5CE-71D3-D896-6CF8-D7BA921671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649D6-7BBE-6194-5FD7-C0B92FE636E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076" y="1586753"/>
            <a:ext cx="5705724" cy="4324007"/>
          </a:xfrm>
          <a:solidFill>
            <a:schemeClr val="accent2"/>
          </a:solidFill>
        </p:spPr>
        <p:txBody>
          <a:bodyPr lIns="360000" tIns="360000" rIns="360000" bIns="360000">
            <a:normAutofit/>
          </a:bodyPr>
          <a:lstStyle>
            <a:lvl1pPr>
              <a:defRPr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3A5F7D-1544-44EA-C2AB-8DB601E2EDE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586753"/>
            <a:ext cx="5705722" cy="4324007"/>
          </a:xfrm>
          <a:solidFill>
            <a:schemeClr val="accent2"/>
          </a:solidFill>
        </p:spPr>
        <p:txBody>
          <a:bodyPr lIns="360000" tIns="360000" rIns="360000" bIns="360000">
            <a:normAutofit/>
          </a:bodyPr>
          <a:lstStyle>
            <a:lvl1pPr>
              <a:defRPr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09360-7246-14C9-D020-3230485E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93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3 sisuka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A5CE-71D3-D896-6CF8-D7BA921671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649D6-7BBE-6194-5FD7-C0B92FE636E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076" y="1586753"/>
            <a:ext cx="3760445" cy="4324007"/>
          </a:xfrm>
          <a:solidFill>
            <a:schemeClr val="accent2"/>
          </a:solidFill>
        </p:spPr>
        <p:txBody>
          <a:bodyPr lIns="270000" tIns="270000" rIns="270000" bIns="270000">
            <a:normAutofit/>
          </a:bodyPr>
          <a:lstStyle>
            <a:lvl1pPr>
              <a:defRPr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09360-7246-14C9-D020-3230485E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3A6560-72EB-758F-2E34-CD31C660959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26921" y="1586753"/>
            <a:ext cx="3738158" cy="4324007"/>
          </a:xfrm>
          <a:solidFill>
            <a:schemeClr val="accent2"/>
          </a:solidFill>
        </p:spPr>
        <p:txBody>
          <a:bodyPr lIns="270000" tIns="270000" rIns="270000" bIns="270000">
            <a:normAutofit/>
          </a:bodyPr>
          <a:lstStyle>
            <a:lvl1pPr>
              <a:defRPr lang="en-US"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lang="en-US"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lang="en-US"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lang="en-US"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lang="en-US"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1131746-E48B-0A5D-74FB-EA7D8028A30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17479" y="1586753"/>
            <a:ext cx="3760443" cy="4324007"/>
          </a:xfrm>
          <a:solidFill>
            <a:schemeClr val="accent2"/>
          </a:solidFill>
        </p:spPr>
        <p:txBody>
          <a:bodyPr lIns="270000" tIns="270000" rIns="270000" bIns="270000">
            <a:normAutofit/>
          </a:bodyPr>
          <a:lstStyle>
            <a:lvl1pPr>
              <a:defRPr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17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4 sisuka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649D6-7BBE-6194-5FD7-C0B92FE636E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077" y="1586753"/>
            <a:ext cx="2738568" cy="4324007"/>
          </a:xfrm>
          <a:solidFill>
            <a:schemeClr val="accent2"/>
          </a:solidFill>
        </p:spPr>
        <p:txBody>
          <a:bodyPr lIns="180000" tIns="180000" rIns="180000" bIns="180000">
            <a:normAutofit/>
          </a:bodyPr>
          <a:lstStyle>
            <a:lvl1pPr>
              <a:defRPr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3A6560-72EB-758F-2E34-CD31C660959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04189" y="1586753"/>
            <a:ext cx="2810436" cy="4324007"/>
          </a:xfrm>
          <a:solidFill>
            <a:schemeClr val="accent2"/>
          </a:solidFill>
        </p:spPr>
        <p:txBody>
          <a:bodyPr lIns="180000" tIns="180000" rIns="180000" bIns="180000">
            <a:normAutofit/>
          </a:bodyPr>
          <a:lstStyle>
            <a:lvl1pPr>
              <a:defRPr lang="en-US"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lang="en-US"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lang="en-US"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lang="en-US"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lang="en-US"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C0AF9321-89AD-6BCB-595B-CEA303C3A39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165749" y="1586753"/>
            <a:ext cx="2810436" cy="4324007"/>
          </a:xfrm>
          <a:solidFill>
            <a:schemeClr val="accent2"/>
          </a:solidFill>
        </p:spPr>
        <p:txBody>
          <a:bodyPr lIns="180000" tIns="180000" rIns="180000" bIns="180000">
            <a:normAutofit/>
          </a:bodyPr>
          <a:lstStyle>
            <a:lvl1pPr>
              <a:defRPr lang="en-US"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lang="en-US"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lang="en-US"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lang="en-US"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lang="en-US"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23CBFE4-37D0-1BB6-CEC8-4689AE67798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127308" y="1586753"/>
            <a:ext cx="2750613" cy="4324007"/>
          </a:xfrm>
          <a:solidFill>
            <a:schemeClr val="accent2"/>
          </a:solidFill>
        </p:spPr>
        <p:txBody>
          <a:bodyPr lIns="180000" tIns="180000" rIns="180000" bIns="180000">
            <a:normAutofit/>
          </a:bodyPr>
          <a:lstStyle>
            <a:lvl1pPr>
              <a:defRPr lang="en-US"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lang="en-US"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lang="en-US"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lang="en-US"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lang="en-US"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3A5CE-71D3-D896-6CF8-D7BA921671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09360-7246-14C9-D020-3230485E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17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4 sisukasti ruudus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8D724-AA75-BF4F-FBEC-F286C5819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6107E-5628-CE57-6788-2FCD9BE955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18F91C68-260B-02B5-EF4C-963D8973B33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14076" y="1586753"/>
            <a:ext cx="5706150" cy="2086231"/>
          </a:xfrm>
          <a:solidFill>
            <a:schemeClr val="accent2"/>
          </a:solidFill>
        </p:spPr>
        <p:txBody>
          <a:bodyPr lIns="180000" tIns="180000" rIns="180000" bIns="180000">
            <a:normAutofit/>
          </a:bodyPr>
          <a:lstStyle>
            <a:lvl1pPr>
              <a:defRPr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D6CDA673-B5C0-EFD0-36F8-0B9420DE2925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314076" y="3818382"/>
            <a:ext cx="5706150" cy="2086231"/>
          </a:xfrm>
          <a:solidFill>
            <a:schemeClr val="accent2"/>
          </a:solidFill>
        </p:spPr>
        <p:txBody>
          <a:bodyPr lIns="180000" tIns="180000" rIns="180000" bIns="180000">
            <a:normAutofit/>
          </a:bodyPr>
          <a:lstStyle>
            <a:lvl1pPr>
              <a:defRPr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B2EE917-C166-B1A9-E4B2-7EE9E977CF8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71773" y="1586753"/>
            <a:ext cx="5706150" cy="2086231"/>
          </a:xfrm>
          <a:solidFill>
            <a:schemeClr val="accent2"/>
          </a:solidFill>
        </p:spPr>
        <p:txBody>
          <a:bodyPr lIns="180000" tIns="180000" rIns="180000" bIns="180000">
            <a:normAutofit/>
          </a:bodyPr>
          <a:lstStyle>
            <a:lvl1pPr>
              <a:defRPr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33DEBD1A-C67D-244A-E57C-81677170E636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171773" y="3818382"/>
            <a:ext cx="5706150" cy="2086231"/>
          </a:xfrm>
          <a:solidFill>
            <a:schemeClr val="accent2"/>
          </a:solidFill>
        </p:spPr>
        <p:txBody>
          <a:bodyPr lIns="180000" tIns="180000" rIns="180000" bIns="180000">
            <a:normAutofit/>
          </a:bodyPr>
          <a:lstStyle>
            <a:lvl1pPr>
              <a:defRPr sz="18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2pPr>
            <a:lvl3pPr>
              <a:defRPr sz="14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3pPr>
            <a:lvl4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4pPr>
            <a:lvl5pPr>
              <a:defRPr sz="12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66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, ala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7ED92-AFDE-AAC9-B450-317EE9C818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96E84-A8ED-4CF0-78FC-E497CECE4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0AA2825-A963-E365-AF98-551273FC2D1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14078" y="1601897"/>
            <a:ext cx="11563844" cy="3524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Pealkirja kastike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7C3E1D7-5653-5A4A-2C22-079C942BB5B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14078" y="2030506"/>
            <a:ext cx="11563844" cy="403729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, alapealkiri ja 2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6D7EC-4E37-706B-700F-14A1681AB1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7" y="319088"/>
            <a:ext cx="11563845" cy="1116121"/>
          </a:xfrm>
        </p:spPr>
        <p:txBody>
          <a:bodyPr/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01FC4-A0F5-A9E8-7675-22E83BF6EA3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14078" y="1601897"/>
            <a:ext cx="5683498" cy="3524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Pealkirja kastike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9FF8C-3C68-BBC1-7555-026861C1C65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14078" y="2030506"/>
            <a:ext cx="5683498" cy="403729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940894-288F-7140-C8D9-0F80B64C818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01897"/>
            <a:ext cx="5705722" cy="3524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Pealkirja kastike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CF7FE8-CF08-BDB7-2191-75BF9936A33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030506"/>
            <a:ext cx="5705722" cy="403729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F2A6FE-5338-CC70-0FFD-406B7DF5A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68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, alapealkiri ja 3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DC2FC42-23C3-09E2-D0F7-1C8A39965D17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117475" y="2030506"/>
            <a:ext cx="3760443" cy="3880254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9087266-F4C8-E7B3-BF81-067991E985B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117477" y="1601897"/>
            <a:ext cx="3760441" cy="3524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Pealkirja kastike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DD14FAC-9DB0-B53B-63FD-D0E7922E2ACF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226922" y="2030506"/>
            <a:ext cx="3738158" cy="3880254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060DF3C-36DD-484F-B593-9B4EF3522700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226924" y="1601897"/>
            <a:ext cx="3738156" cy="3524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Pealkirja kastike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3A5CE-71D3-D896-6CF8-D7BA921671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649D6-7BBE-6194-5FD7-C0B92FE636E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076" y="2030506"/>
            <a:ext cx="3760445" cy="3880254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09360-7246-14C9-D020-3230485E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1AC1939-AD05-C693-AE84-F82A2612823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14078" y="1601897"/>
            <a:ext cx="3760443" cy="3524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Pealkirja kastike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998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, alapealkiri ja 4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A5CE-71D3-D896-6CF8-D7BA921671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09360-7246-14C9-D020-3230485E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5E1D7C5-D91C-ADD6-2215-A00A57D7E723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14076" y="2030506"/>
            <a:ext cx="2738569" cy="3880254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9934E4C-A14C-1B5E-373D-C1BC2121BCD6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14079" y="1601897"/>
            <a:ext cx="2738568" cy="3524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Pealkirja kastike</a:t>
            </a:r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307ED95-033B-2B06-22CA-6E014D1FC1BB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3203769" y="2030506"/>
            <a:ext cx="2810436" cy="3880254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B19D8F0-A543-0437-0F62-DCD0A96A1DAF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3203771" y="1601897"/>
            <a:ext cx="2810435" cy="3524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Pealkirja kastike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88E24A-5948-3842-180E-7A5AA4B7ABA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165327" y="2030506"/>
            <a:ext cx="2810436" cy="3880254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DCC1FD8-527A-B88D-C933-02236BDFB462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65329" y="1601897"/>
            <a:ext cx="2810435" cy="3524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Pealkirja kastike</a:t>
            </a:r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03727DF-47A8-35C0-987E-8DB0B92CDF90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9139350" y="2030506"/>
            <a:ext cx="2738569" cy="3880254"/>
          </a:xfrm>
        </p:spPr>
        <p:txBody>
          <a:bodyPr/>
          <a:lstStyle/>
          <a:p>
            <a:pPr lvl="0"/>
            <a:r>
              <a:rPr lang="et-EE"/>
              <a:t>Multimeedia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FF68904-C467-B5ED-33DE-42267647E257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9139353" y="1601897"/>
            <a:ext cx="2738568" cy="3524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Pealkirja kastike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1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2FC70-6D6E-B213-64F5-0D8808D283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EEE195-6416-8B3D-A38B-FA2E5BB67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635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jalus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779B8-8287-01AB-DB0D-6B6C25BEE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48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2578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pealkirjaga ja 2/3 multime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8A61-C21B-7C9F-BA1F-7D8FA00BA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6" y="314076"/>
            <a:ext cx="4069665" cy="112113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C017C-11C5-C675-4F03-C88E19EA3A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31970" y="314077"/>
            <a:ext cx="7345952" cy="5546974"/>
          </a:xfrm>
        </p:spPr>
        <p:txBody>
          <a:bodyPr bIns="1260000" anchor="ctr" anchorCtr="0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Multimeediakastike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1E677-3AA8-8B0F-778C-E00C156F4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4076" y="1592246"/>
            <a:ext cx="4069665" cy="42767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43989-7FD1-0F17-969E-A383E6A0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077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pealkirjaga ja 1/3 multime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8A61-C21B-7C9F-BA1F-7D8FA00BA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76" y="314076"/>
            <a:ext cx="7345953" cy="112113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C017C-11C5-C675-4F03-C88E19EA3A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08254" y="314077"/>
            <a:ext cx="4069667" cy="5546974"/>
          </a:xfrm>
        </p:spPr>
        <p:txBody>
          <a:bodyPr bIns="1260000" anchor="ctr" anchorCtr="0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Multimeediakastike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1E677-3AA8-8B0F-778C-E00C156F4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4076" y="1592246"/>
            <a:ext cx="7345953" cy="42767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43989-7FD1-0F17-969E-A383E6A0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477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multimeedia ja 1/3 pealkirj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8A61-C21B-7C9F-BA1F-7D8FA00BA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08257" y="314076"/>
            <a:ext cx="4069665" cy="112113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C017C-11C5-C675-4F03-C88E19EA3A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4076" y="314077"/>
            <a:ext cx="7345952" cy="5546974"/>
          </a:xfrm>
        </p:spPr>
        <p:txBody>
          <a:bodyPr bIns="1260000" anchor="ctr" anchorCtr="0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Multimeediakastike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1E677-3AA8-8B0F-778C-E00C156F4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08257" y="1592246"/>
            <a:ext cx="4069665" cy="42767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43989-7FD1-0F17-969E-A383E6A0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343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multimeedia ja 2/3 pealkirj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8A61-C21B-7C9F-BA1F-7D8FA00BA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1969" y="314076"/>
            <a:ext cx="7345954" cy="112113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C017C-11C5-C675-4F03-C88E19EA3A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4076" y="314077"/>
            <a:ext cx="4069665" cy="5546974"/>
          </a:xfrm>
        </p:spPr>
        <p:txBody>
          <a:bodyPr bIns="1260000" anchor="ctr" anchorCtr="0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Multimeediakastike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1E677-3AA8-8B0F-778C-E00C156F47E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31969" y="1592246"/>
            <a:ext cx="7345954" cy="42767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Sisutekstikastike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43989-7FD1-0F17-969E-A383E6A0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205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ja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C017C-11C5-C675-4F03-C88E19EA3A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31970" y="314077"/>
            <a:ext cx="7345952" cy="5546974"/>
          </a:xfrm>
        </p:spPr>
        <p:txBody>
          <a:bodyPr bIns="1260000" anchor="ctr" anchorCtr="0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Multimeediakastike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1E677-3AA8-8B0F-778C-E00C156F47E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14076" y="314077"/>
            <a:ext cx="4069665" cy="55549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Sisutekstikastike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43989-7FD1-0F17-969E-A383E6A0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736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ja 1/3 multime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C017C-11C5-C675-4F03-C88E19EA3A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08254" y="314077"/>
            <a:ext cx="4069667" cy="5546974"/>
          </a:xfrm>
        </p:spPr>
        <p:txBody>
          <a:bodyPr bIns="1260000" anchor="ctr" anchorCtr="0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Multimeediakastike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1E677-3AA8-8B0F-778C-E00C156F47E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14076" y="314077"/>
            <a:ext cx="7345953" cy="55549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Sisutekstikastike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43989-7FD1-0F17-969E-A383E6A0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443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multimeedia ja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C017C-11C5-C675-4F03-C88E19EA3A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4076" y="314077"/>
            <a:ext cx="7345952" cy="5546974"/>
          </a:xfrm>
        </p:spPr>
        <p:txBody>
          <a:bodyPr bIns="1260000" anchor="ctr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Multimeediakastike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1E677-3AA8-8B0F-778C-E00C156F47E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08257" y="314077"/>
            <a:ext cx="4069665" cy="55549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Sisutekstikastike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43989-7FD1-0F17-969E-A383E6A0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126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multimeedia ja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C017C-11C5-C675-4F03-C88E19EA3A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4076" y="314077"/>
            <a:ext cx="4069665" cy="5546974"/>
          </a:xfrm>
        </p:spPr>
        <p:txBody>
          <a:bodyPr bIns="1260000" anchor="ctr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Multimeediakastike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1E677-3AA8-8B0F-778C-E00C156F47E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31969" y="314077"/>
            <a:ext cx="7345954" cy="555491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Sisutekstikastike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43989-7FD1-0F17-969E-A383E6A0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/>
          <a:lstStyle/>
          <a:p>
            <a:fld id="{11723ABF-1BBE-4D03-87D3-A5A1010E0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99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21" Type="http://schemas.openxmlformats.org/officeDocument/2006/relationships/slideLayout" Target="../slideLayouts/slideLayout31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34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DA2F03-06F1-1163-D49A-235E9ED8A016}"/>
              </a:ext>
            </a:extLst>
          </p:cNvPr>
          <p:cNvSpPr/>
          <p:nvPr userDrawn="1"/>
        </p:nvSpPr>
        <p:spPr>
          <a:xfrm>
            <a:off x="0" y="6067798"/>
            <a:ext cx="12192000" cy="7902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/>
              <a:t> 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E850FA-27DB-F304-0F09-574878D84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76" y="314077"/>
            <a:ext cx="11563847" cy="112113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53F25-0DB2-F633-4E3E-DA0D27AF9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076" y="1592247"/>
            <a:ext cx="11563847" cy="43185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t-EE"/>
              <a:t>Sisuteksti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4C2C9-B2BB-14D2-B287-37117493A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24834"/>
            <a:ext cx="3267322" cy="3140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3DC440B7-CE1D-4D5A-833D-70D9E5E04F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1B3484-5098-85A1-E4D3-63F552545FEC}"/>
              </a:ext>
            </a:extLst>
          </p:cNvPr>
          <p:cNvGrpSpPr/>
          <p:nvPr userDrawn="1"/>
        </p:nvGrpSpPr>
        <p:grpSpPr>
          <a:xfrm>
            <a:off x="313040" y="6193458"/>
            <a:ext cx="2175559" cy="421432"/>
            <a:chOff x="314077" y="1075469"/>
            <a:chExt cx="5781924" cy="112002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B41CB4A-6409-A302-FED2-B8C567204DC6}"/>
                </a:ext>
              </a:extLst>
            </p:cNvPr>
            <p:cNvSpPr/>
            <p:nvPr userDrawn="1"/>
          </p:nvSpPr>
          <p:spPr>
            <a:xfrm>
              <a:off x="1365927" y="1963410"/>
              <a:ext cx="4730074" cy="201835"/>
            </a:xfrm>
            <a:custGeom>
              <a:avLst/>
              <a:gdLst>
                <a:gd name="connsiteX0" fmla="*/ 694800 w 1819005"/>
                <a:gd name="connsiteY0" fmla="*/ 0 h 77618"/>
                <a:gd name="connsiteX1" fmla="*/ 678628 w 1819005"/>
                <a:gd name="connsiteY1" fmla="*/ 2972 h 77618"/>
                <a:gd name="connsiteX2" fmla="*/ 668917 w 1819005"/>
                <a:gd name="connsiteY2" fmla="*/ 9725 h 77618"/>
                <a:gd name="connsiteX3" fmla="*/ 661955 w 1819005"/>
                <a:gd name="connsiteY3" fmla="*/ 20008 h 77618"/>
                <a:gd name="connsiteX4" fmla="*/ 658523 w 1819005"/>
                <a:gd name="connsiteY4" fmla="*/ 39249 h 77618"/>
                <a:gd name="connsiteX5" fmla="*/ 668401 w 1819005"/>
                <a:gd name="connsiteY5" fmla="*/ 67377 h 77618"/>
                <a:gd name="connsiteX6" fmla="*/ 695009 w 1819005"/>
                <a:gd name="connsiteY6" fmla="*/ 77563 h 77618"/>
                <a:gd name="connsiteX7" fmla="*/ 721407 w 1819005"/>
                <a:gd name="connsiteY7" fmla="*/ 67335 h 77618"/>
                <a:gd name="connsiteX8" fmla="*/ 731272 w 1819005"/>
                <a:gd name="connsiteY8" fmla="*/ 38886 h 77618"/>
                <a:gd name="connsiteX9" fmla="*/ 721296 w 1819005"/>
                <a:gd name="connsiteY9" fmla="*/ 10283 h 77618"/>
                <a:gd name="connsiteX10" fmla="*/ 694800 w 1819005"/>
                <a:gd name="connsiteY10" fmla="*/ 0 h 77618"/>
                <a:gd name="connsiteX11" fmla="*/ 1252793 w 1819005"/>
                <a:gd name="connsiteY11" fmla="*/ 0 h 77618"/>
                <a:gd name="connsiteX12" fmla="*/ 1238004 w 1819005"/>
                <a:gd name="connsiteY12" fmla="*/ 2609 h 77618"/>
                <a:gd name="connsiteX13" fmla="*/ 1228641 w 1819005"/>
                <a:gd name="connsiteY13" fmla="*/ 10241 h 77618"/>
                <a:gd name="connsiteX14" fmla="*/ 1225418 w 1819005"/>
                <a:gd name="connsiteY14" fmla="*/ 20929 h 77618"/>
                <a:gd name="connsiteX15" fmla="*/ 1232325 w 1819005"/>
                <a:gd name="connsiteY15" fmla="*/ 36026 h 77618"/>
                <a:gd name="connsiteX16" fmla="*/ 1249417 w 1819005"/>
                <a:gd name="connsiteY16" fmla="*/ 43435 h 77618"/>
                <a:gd name="connsiteX17" fmla="*/ 1261542 w 1819005"/>
                <a:gd name="connsiteY17" fmla="*/ 46713 h 77618"/>
                <a:gd name="connsiteX18" fmla="*/ 1266955 w 1819005"/>
                <a:gd name="connsiteY18" fmla="*/ 49992 h 77618"/>
                <a:gd name="connsiteX19" fmla="*/ 1268546 w 1819005"/>
                <a:gd name="connsiteY19" fmla="*/ 54485 h 77618"/>
                <a:gd name="connsiteX20" fmla="*/ 1264807 w 1819005"/>
                <a:gd name="connsiteY20" fmla="*/ 61754 h 77618"/>
                <a:gd name="connsiteX21" fmla="*/ 1253812 w 1819005"/>
                <a:gd name="connsiteY21" fmla="*/ 64824 h 77618"/>
                <a:gd name="connsiteX22" fmla="*/ 1242817 w 1819005"/>
                <a:gd name="connsiteY22" fmla="*/ 61350 h 77618"/>
                <a:gd name="connsiteX23" fmla="*/ 1237445 w 1819005"/>
                <a:gd name="connsiteY23" fmla="*/ 50453 h 77618"/>
                <a:gd name="connsiteX24" fmla="*/ 1222711 w 1819005"/>
                <a:gd name="connsiteY24" fmla="*/ 51876 h 77618"/>
                <a:gd name="connsiteX25" fmla="*/ 1231809 w 1819005"/>
                <a:gd name="connsiteY25" fmla="*/ 71061 h 77618"/>
                <a:gd name="connsiteX26" fmla="*/ 1253659 w 1819005"/>
                <a:gd name="connsiteY26" fmla="*/ 77619 h 77618"/>
                <a:gd name="connsiteX27" fmla="*/ 1269983 w 1819005"/>
                <a:gd name="connsiteY27" fmla="*/ 74898 h 77618"/>
                <a:gd name="connsiteX28" fmla="*/ 1280113 w 1819005"/>
                <a:gd name="connsiteY28" fmla="*/ 66512 h 77618"/>
                <a:gd name="connsiteX29" fmla="*/ 1283684 w 1819005"/>
                <a:gd name="connsiteY29" fmla="*/ 54443 h 77618"/>
                <a:gd name="connsiteX30" fmla="*/ 1280671 w 1819005"/>
                <a:gd name="connsiteY30" fmla="*/ 42514 h 77618"/>
                <a:gd name="connsiteX31" fmla="*/ 1272383 w 1819005"/>
                <a:gd name="connsiteY31" fmla="*/ 34896 h 77618"/>
                <a:gd name="connsiteX32" fmla="*/ 1256058 w 1819005"/>
                <a:gd name="connsiteY32" fmla="*/ 29468 h 77618"/>
                <a:gd name="connsiteX33" fmla="*/ 1242147 w 1819005"/>
                <a:gd name="connsiteY33" fmla="*/ 24459 h 77618"/>
                <a:gd name="connsiteX34" fmla="*/ 1239901 w 1819005"/>
                <a:gd name="connsiteY34" fmla="*/ 19910 h 77618"/>
                <a:gd name="connsiteX35" fmla="*/ 1242301 w 1819005"/>
                <a:gd name="connsiteY35" fmla="*/ 15250 h 77618"/>
                <a:gd name="connsiteX36" fmla="*/ 1252640 w 1819005"/>
                <a:gd name="connsiteY36" fmla="*/ 12543 h 77618"/>
                <a:gd name="connsiteX37" fmla="*/ 1262197 w 1819005"/>
                <a:gd name="connsiteY37" fmla="*/ 15097 h 77618"/>
                <a:gd name="connsiteX38" fmla="*/ 1266397 w 1819005"/>
                <a:gd name="connsiteY38" fmla="*/ 23385 h 77618"/>
                <a:gd name="connsiteX39" fmla="*/ 1281536 w 1819005"/>
                <a:gd name="connsiteY39" fmla="*/ 22715 h 77618"/>
                <a:gd name="connsiteX40" fmla="*/ 1274015 w 1819005"/>
                <a:gd name="connsiteY40" fmla="*/ 6195 h 77618"/>
                <a:gd name="connsiteX41" fmla="*/ 1252793 w 1819005"/>
                <a:gd name="connsiteY41" fmla="*/ 0 h 77618"/>
                <a:gd name="connsiteX42" fmla="*/ 1406593 w 1819005"/>
                <a:gd name="connsiteY42" fmla="*/ 0 h 77618"/>
                <a:gd name="connsiteX43" fmla="*/ 1391817 w 1819005"/>
                <a:gd name="connsiteY43" fmla="*/ 2609 h 77618"/>
                <a:gd name="connsiteX44" fmla="*/ 1382455 w 1819005"/>
                <a:gd name="connsiteY44" fmla="*/ 10241 h 77618"/>
                <a:gd name="connsiteX45" fmla="*/ 1379232 w 1819005"/>
                <a:gd name="connsiteY45" fmla="*/ 20929 h 77618"/>
                <a:gd name="connsiteX46" fmla="*/ 1386139 w 1819005"/>
                <a:gd name="connsiteY46" fmla="*/ 36026 h 77618"/>
                <a:gd name="connsiteX47" fmla="*/ 1403217 w 1819005"/>
                <a:gd name="connsiteY47" fmla="*/ 43435 h 77618"/>
                <a:gd name="connsiteX48" fmla="*/ 1415342 w 1819005"/>
                <a:gd name="connsiteY48" fmla="*/ 46713 h 77618"/>
                <a:gd name="connsiteX49" fmla="*/ 1420769 w 1819005"/>
                <a:gd name="connsiteY49" fmla="*/ 49992 h 77618"/>
                <a:gd name="connsiteX50" fmla="*/ 1422360 w 1819005"/>
                <a:gd name="connsiteY50" fmla="*/ 54485 h 77618"/>
                <a:gd name="connsiteX51" fmla="*/ 1418620 w 1819005"/>
                <a:gd name="connsiteY51" fmla="*/ 61754 h 77618"/>
                <a:gd name="connsiteX52" fmla="*/ 1407626 w 1819005"/>
                <a:gd name="connsiteY52" fmla="*/ 64824 h 77618"/>
                <a:gd name="connsiteX53" fmla="*/ 1396617 w 1819005"/>
                <a:gd name="connsiteY53" fmla="*/ 61350 h 77618"/>
                <a:gd name="connsiteX54" fmla="*/ 1391245 w 1819005"/>
                <a:gd name="connsiteY54" fmla="*/ 50453 h 77618"/>
                <a:gd name="connsiteX55" fmla="*/ 1376511 w 1819005"/>
                <a:gd name="connsiteY55" fmla="*/ 51876 h 77618"/>
                <a:gd name="connsiteX56" fmla="*/ 1385622 w 1819005"/>
                <a:gd name="connsiteY56" fmla="*/ 71061 h 77618"/>
                <a:gd name="connsiteX57" fmla="*/ 1407472 w 1819005"/>
                <a:gd name="connsiteY57" fmla="*/ 77619 h 77618"/>
                <a:gd name="connsiteX58" fmla="*/ 1423783 w 1819005"/>
                <a:gd name="connsiteY58" fmla="*/ 74898 h 77618"/>
                <a:gd name="connsiteX59" fmla="*/ 1433913 w 1819005"/>
                <a:gd name="connsiteY59" fmla="*/ 66512 h 77618"/>
                <a:gd name="connsiteX60" fmla="*/ 1437498 w 1819005"/>
                <a:gd name="connsiteY60" fmla="*/ 54443 h 77618"/>
                <a:gd name="connsiteX61" fmla="*/ 1434485 w 1819005"/>
                <a:gd name="connsiteY61" fmla="*/ 42514 h 77618"/>
                <a:gd name="connsiteX62" fmla="*/ 1426197 w 1819005"/>
                <a:gd name="connsiteY62" fmla="*/ 34896 h 77618"/>
                <a:gd name="connsiteX63" fmla="*/ 1409872 w 1819005"/>
                <a:gd name="connsiteY63" fmla="*/ 29468 h 77618"/>
                <a:gd name="connsiteX64" fmla="*/ 1395961 w 1819005"/>
                <a:gd name="connsiteY64" fmla="*/ 24459 h 77618"/>
                <a:gd name="connsiteX65" fmla="*/ 1393701 w 1819005"/>
                <a:gd name="connsiteY65" fmla="*/ 19910 h 77618"/>
                <a:gd name="connsiteX66" fmla="*/ 1396115 w 1819005"/>
                <a:gd name="connsiteY66" fmla="*/ 15250 h 77618"/>
                <a:gd name="connsiteX67" fmla="*/ 1406440 w 1819005"/>
                <a:gd name="connsiteY67" fmla="*/ 12543 h 77618"/>
                <a:gd name="connsiteX68" fmla="*/ 1416011 w 1819005"/>
                <a:gd name="connsiteY68" fmla="*/ 15097 h 77618"/>
                <a:gd name="connsiteX69" fmla="*/ 1420211 w 1819005"/>
                <a:gd name="connsiteY69" fmla="*/ 23385 h 77618"/>
                <a:gd name="connsiteX70" fmla="*/ 1435350 w 1819005"/>
                <a:gd name="connsiteY70" fmla="*/ 22715 h 77618"/>
                <a:gd name="connsiteX71" fmla="*/ 1427829 w 1819005"/>
                <a:gd name="connsiteY71" fmla="*/ 6195 h 77618"/>
                <a:gd name="connsiteX72" fmla="*/ 1406593 w 1819005"/>
                <a:gd name="connsiteY72" fmla="*/ 0 h 77618"/>
                <a:gd name="connsiteX73" fmla="*/ 0 w 1819005"/>
                <a:gd name="connsiteY73" fmla="*/ 1284 h 77618"/>
                <a:gd name="connsiteX74" fmla="*/ 0 w 1819005"/>
                <a:gd name="connsiteY74" fmla="*/ 76279 h 77618"/>
                <a:gd name="connsiteX75" fmla="*/ 15139 w 1819005"/>
                <a:gd name="connsiteY75" fmla="*/ 76279 h 77618"/>
                <a:gd name="connsiteX76" fmla="*/ 15139 w 1819005"/>
                <a:gd name="connsiteY76" fmla="*/ 43490 h 77618"/>
                <a:gd name="connsiteX77" fmla="*/ 44816 w 1819005"/>
                <a:gd name="connsiteY77" fmla="*/ 43490 h 77618"/>
                <a:gd name="connsiteX78" fmla="*/ 44816 w 1819005"/>
                <a:gd name="connsiteY78" fmla="*/ 76279 h 77618"/>
                <a:gd name="connsiteX79" fmla="*/ 59954 w 1819005"/>
                <a:gd name="connsiteY79" fmla="*/ 76279 h 77618"/>
                <a:gd name="connsiteX80" fmla="*/ 59954 w 1819005"/>
                <a:gd name="connsiteY80" fmla="*/ 1284 h 77618"/>
                <a:gd name="connsiteX81" fmla="*/ 44816 w 1819005"/>
                <a:gd name="connsiteY81" fmla="*/ 1284 h 77618"/>
                <a:gd name="connsiteX82" fmla="*/ 44816 w 1819005"/>
                <a:gd name="connsiteY82" fmla="*/ 30807 h 77618"/>
                <a:gd name="connsiteX83" fmla="*/ 15139 w 1819005"/>
                <a:gd name="connsiteY83" fmla="*/ 30807 h 77618"/>
                <a:gd name="connsiteX84" fmla="*/ 15139 w 1819005"/>
                <a:gd name="connsiteY84" fmla="*/ 1284 h 77618"/>
                <a:gd name="connsiteX85" fmla="*/ 101268 w 1819005"/>
                <a:gd name="connsiteY85" fmla="*/ 1284 h 77618"/>
                <a:gd name="connsiteX86" fmla="*/ 72051 w 1819005"/>
                <a:gd name="connsiteY86" fmla="*/ 76279 h 77618"/>
                <a:gd name="connsiteX87" fmla="*/ 88125 w 1819005"/>
                <a:gd name="connsiteY87" fmla="*/ 76279 h 77618"/>
                <a:gd name="connsiteX88" fmla="*/ 94306 w 1819005"/>
                <a:gd name="connsiteY88" fmla="*/ 59243 h 77618"/>
                <a:gd name="connsiteX89" fmla="*/ 124290 w 1819005"/>
                <a:gd name="connsiteY89" fmla="*/ 59243 h 77618"/>
                <a:gd name="connsiteX90" fmla="*/ 130834 w 1819005"/>
                <a:gd name="connsiteY90" fmla="*/ 76279 h 77618"/>
                <a:gd name="connsiteX91" fmla="*/ 147312 w 1819005"/>
                <a:gd name="connsiteY91" fmla="*/ 76279 h 77618"/>
                <a:gd name="connsiteX92" fmla="*/ 117286 w 1819005"/>
                <a:gd name="connsiteY92" fmla="*/ 1284 h 77618"/>
                <a:gd name="connsiteX93" fmla="*/ 159465 w 1819005"/>
                <a:gd name="connsiteY93" fmla="*/ 1284 h 77618"/>
                <a:gd name="connsiteX94" fmla="*/ 159465 w 1819005"/>
                <a:gd name="connsiteY94" fmla="*/ 76279 h 77618"/>
                <a:gd name="connsiteX95" fmla="*/ 174603 w 1819005"/>
                <a:gd name="connsiteY95" fmla="*/ 76279 h 77618"/>
                <a:gd name="connsiteX96" fmla="*/ 174603 w 1819005"/>
                <a:gd name="connsiteY96" fmla="*/ 44969 h 77618"/>
                <a:gd name="connsiteX97" fmla="*/ 177673 w 1819005"/>
                <a:gd name="connsiteY97" fmla="*/ 44969 h 77618"/>
                <a:gd name="connsiteX98" fmla="*/ 185305 w 1819005"/>
                <a:gd name="connsiteY98" fmla="*/ 45848 h 77618"/>
                <a:gd name="connsiteX99" fmla="*/ 189854 w 1819005"/>
                <a:gd name="connsiteY99" fmla="*/ 48960 h 77618"/>
                <a:gd name="connsiteX100" fmla="*/ 197834 w 1819005"/>
                <a:gd name="connsiteY100" fmla="*/ 59968 h 77618"/>
                <a:gd name="connsiteX101" fmla="*/ 208787 w 1819005"/>
                <a:gd name="connsiteY101" fmla="*/ 76279 h 77618"/>
                <a:gd name="connsiteX102" fmla="*/ 226898 w 1819005"/>
                <a:gd name="connsiteY102" fmla="*/ 76279 h 77618"/>
                <a:gd name="connsiteX103" fmla="*/ 217731 w 1819005"/>
                <a:gd name="connsiteY103" fmla="*/ 61657 h 77618"/>
                <a:gd name="connsiteX104" fmla="*/ 209094 w 1819005"/>
                <a:gd name="connsiteY104" fmla="*/ 49476 h 77618"/>
                <a:gd name="connsiteX105" fmla="*/ 201002 w 1819005"/>
                <a:gd name="connsiteY105" fmla="*/ 43183 h 77618"/>
                <a:gd name="connsiteX106" fmla="*/ 215847 w 1819005"/>
                <a:gd name="connsiteY106" fmla="*/ 36277 h 77618"/>
                <a:gd name="connsiteX107" fmla="*/ 220800 w 1819005"/>
                <a:gd name="connsiteY107" fmla="*/ 22310 h 77618"/>
                <a:gd name="connsiteX108" fmla="*/ 217536 w 1819005"/>
                <a:gd name="connsiteY108" fmla="*/ 10492 h 77618"/>
                <a:gd name="connsiteX109" fmla="*/ 208787 w 1819005"/>
                <a:gd name="connsiteY109" fmla="*/ 3335 h 77618"/>
                <a:gd name="connsiteX110" fmla="*/ 191333 w 1819005"/>
                <a:gd name="connsiteY110" fmla="*/ 1284 h 77618"/>
                <a:gd name="connsiteX111" fmla="*/ 266202 w 1819005"/>
                <a:gd name="connsiteY111" fmla="*/ 1284 h 77618"/>
                <a:gd name="connsiteX112" fmla="*/ 266202 w 1819005"/>
                <a:gd name="connsiteY112" fmla="*/ 49727 h 77618"/>
                <a:gd name="connsiteX113" fmla="*/ 264109 w 1819005"/>
                <a:gd name="connsiteY113" fmla="*/ 61754 h 77618"/>
                <a:gd name="connsiteX114" fmla="*/ 256952 w 1819005"/>
                <a:gd name="connsiteY114" fmla="*/ 64615 h 77618"/>
                <a:gd name="connsiteX115" fmla="*/ 249473 w 1819005"/>
                <a:gd name="connsiteY115" fmla="*/ 60582 h 77618"/>
                <a:gd name="connsiteX116" fmla="*/ 247590 w 1819005"/>
                <a:gd name="connsiteY116" fmla="*/ 51471 h 77618"/>
                <a:gd name="connsiteX117" fmla="*/ 233316 w 1819005"/>
                <a:gd name="connsiteY117" fmla="*/ 53104 h 77618"/>
                <a:gd name="connsiteX118" fmla="*/ 239344 w 1819005"/>
                <a:gd name="connsiteY118" fmla="*/ 71368 h 77618"/>
                <a:gd name="connsiteX119" fmla="*/ 256436 w 1819005"/>
                <a:gd name="connsiteY119" fmla="*/ 77563 h 77618"/>
                <a:gd name="connsiteX120" fmla="*/ 271686 w 1819005"/>
                <a:gd name="connsiteY120" fmla="*/ 73628 h 77618"/>
                <a:gd name="connsiteX121" fmla="*/ 279667 w 1819005"/>
                <a:gd name="connsiteY121" fmla="*/ 63080 h 77618"/>
                <a:gd name="connsiteX122" fmla="*/ 281299 w 1819005"/>
                <a:gd name="connsiteY122" fmla="*/ 48764 h 77618"/>
                <a:gd name="connsiteX123" fmla="*/ 281299 w 1819005"/>
                <a:gd name="connsiteY123" fmla="*/ 1284 h 77618"/>
                <a:gd name="connsiteX124" fmla="*/ 301391 w 1819005"/>
                <a:gd name="connsiteY124" fmla="*/ 1284 h 77618"/>
                <a:gd name="connsiteX125" fmla="*/ 301391 w 1819005"/>
                <a:gd name="connsiteY125" fmla="*/ 41286 h 77618"/>
                <a:gd name="connsiteX126" fmla="*/ 302870 w 1819005"/>
                <a:gd name="connsiteY126" fmla="*/ 60317 h 77618"/>
                <a:gd name="connsiteX127" fmla="*/ 307112 w 1819005"/>
                <a:gd name="connsiteY127" fmla="*/ 68661 h 77618"/>
                <a:gd name="connsiteX128" fmla="*/ 315860 w 1819005"/>
                <a:gd name="connsiteY128" fmla="*/ 75107 h 77618"/>
                <a:gd name="connsiteX129" fmla="*/ 332184 w 1819005"/>
                <a:gd name="connsiteY129" fmla="*/ 77563 h 77618"/>
                <a:gd name="connsiteX130" fmla="*/ 346611 w 1819005"/>
                <a:gd name="connsiteY130" fmla="*/ 75316 h 77618"/>
                <a:gd name="connsiteX131" fmla="*/ 355416 w 1819005"/>
                <a:gd name="connsiteY131" fmla="*/ 69177 h 77618"/>
                <a:gd name="connsiteX132" fmla="*/ 359964 w 1819005"/>
                <a:gd name="connsiteY132" fmla="*/ 59759 h 77618"/>
                <a:gd name="connsiteX133" fmla="*/ 361192 w 1819005"/>
                <a:gd name="connsiteY133" fmla="*/ 40672 h 77618"/>
                <a:gd name="connsiteX134" fmla="*/ 361192 w 1819005"/>
                <a:gd name="connsiteY134" fmla="*/ 1284 h 77618"/>
                <a:gd name="connsiteX135" fmla="*/ 346053 w 1819005"/>
                <a:gd name="connsiteY135" fmla="*/ 1284 h 77618"/>
                <a:gd name="connsiteX136" fmla="*/ 346053 w 1819005"/>
                <a:gd name="connsiteY136" fmla="*/ 42779 h 77618"/>
                <a:gd name="connsiteX137" fmla="*/ 345384 w 1819005"/>
                <a:gd name="connsiteY137" fmla="*/ 55518 h 77618"/>
                <a:gd name="connsiteX138" fmla="*/ 341449 w 1819005"/>
                <a:gd name="connsiteY138" fmla="*/ 62006 h 77618"/>
                <a:gd name="connsiteX139" fmla="*/ 331724 w 1819005"/>
                <a:gd name="connsiteY139" fmla="*/ 64615 h 77618"/>
                <a:gd name="connsiteX140" fmla="*/ 321692 w 1819005"/>
                <a:gd name="connsiteY140" fmla="*/ 61852 h 77618"/>
                <a:gd name="connsiteX141" fmla="*/ 317088 w 1819005"/>
                <a:gd name="connsiteY141" fmla="*/ 54443 h 77618"/>
                <a:gd name="connsiteX142" fmla="*/ 316530 w 1819005"/>
                <a:gd name="connsiteY142" fmla="*/ 41900 h 77618"/>
                <a:gd name="connsiteX143" fmla="*/ 316530 w 1819005"/>
                <a:gd name="connsiteY143" fmla="*/ 1284 h 77618"/>
                <a:gd name="connsiteX144" fmla="*/ 381019 w 1819005"/>
                <a:gd name="connsiteY144" fmla="*/ 1284 h 77618"/>
                <a:gd name="connsiteX145" fmla="*/ 381019 w 1819005"/>
                <a:gd name="connsiteY145" fmla="*/ 76279 h 77618"/>
                <a:gd name="connsiteX146" fmla="*/ 395083 w 1819005"/>
                <a:gd name="connsiteY146" fmla="*/ 76279 h 77618"/>
                <a:gd name="connsiteX147" fmla="*/ 395083 w 1819005"/>
                <a:gd name="connsiteY147" fmla="*/ 17245 h 77618"/>
                <a:gd name="connsiteX148" fmla="*/ 409914 w 1819005"/>
                <a:gd name="connsiteY148" fmla="*/ 76279 h 77618"/>
                <a:gd name="connsiteX149" fmla="*/ 424495 w 1819005"/>
                <a:gd name="connsiteY149" fmla="*/ 76279 h 77618"/>
                <a:gd name="connsiteX150" fmla="*/ 439382 w 1819005"/>
                <a:gd name="connsiteY150" fmla="*/ 17245 h 77618"/>
                <a:gd name="connsiteX151" fmla="*/ 439382 w 1819005"/>
                <a:gd name="connsiteY151" fmla="*/ 76279 h 77618"/>
                <a:gd name="connsiteX152" fmla="*/ 453461 w 1819005"/>
                <a:gd name="connsiteY152" fmla="*/ 76279 h 77618"/>
                <a:gd name="connsiteX153" fmla="*/ 453461 w 1819005"/>
                <a:gd name="connsiteY153" fmla="*/ 1284 h 77618"/>
                <a:gd name="connsiteX154" fmla="*/ 430746 w 1819005"/>
                <a:gd name="connsiteY154" fmla="*/ 1284 h 77618"/>
                <a:gd name="connsiteX155" fmla="*/ 417281 w 1819005"/>
                <a:gd name="connsiteY155" fmla="*/ 52448 h 77618"/>
                <a:gd name="connsiteX156" fmla="*/ 403678 w 1819005"/>
                <a:gd name="connsiteY156" fmla="*/ 1284 h 77618"/>
                <a:gd name="connsiteX157" fmla="*/ 494174 w 1819005"/>
                <a:gd name="connsiteY157" fmla="*/ 1284 h 77618"/>
                <a:gd name="connsiteX158" fmla="*/ 464958 w 1819005"/>
                <a:gd name="connsiteY158" fmla="*/ 76279 h 77618"/>
                <a:gd name="connsiteX159" fmla="*/ 481031 w 1819005"/>
                <a:gd name="connsiteY159" fmla="*/ 76279 h 77618"/>
                <a:gd name="connsiteX160" fmla="*/ 487212 w 1819005"/>
                <a:gd name="connsiteY160" fmla="*/ 59243 h 77618"/>
                <a:gd name="connsiteX161" fmla="*/ 517196 w 1819005"/>
                <a:gd name="connsiteY161" fmla="*/ 59243 h 77618"/>
                <a:gd name="connsiteX162" fmla="*/ 523740 w 1819005"/>
                <a:gd name="connsiteY162" fmla="*/ 76279 h 77618"/>
                <a:gd name="connsiteX163" fmla="*/ 540218 w 1819005"/>
                <a:gd name="connsiteY163" fmla="*/ 76279 h 77618"/>
                <a:gd name="connsiteX164" fmla="*/ 510192 w 1819005"/>
                <a:gd name="connsiteY164" fmla="*/ 1284 h 77618"/>
                <a:gd name="connsiteX165" fmla="*/ 573914 w 1819005"/>
                <a:gd name="connsiteY165" fmla="*/ 1284 h 77618"/>
                <a:gd name="connsiteX166" fmla="*/ 544697 w 1819005"/>
                <a:gd name="connsiteY166" fmla="*/ 76279 h 77618"/>
                <a:gd name="connsiteX167" fmla="*/ 560757 w 1819005"/>
                <a:gd name="connsiteY167" fmla="*/ 76279 h 77618"/>
                <a:gd name="connsiteX168" fmla="*/ 566951 w 1819005"/>
                <a:gd name="connsiteY168" fmla="*/ 59243 h 77618"/>
                <a:gd name="connsiteX169" fmla="*/ 596936 w 1819005"/>
                <a:gd name="connsiteY169" fmla="*/ 59243 h 77618"/>
                <a:gd name="connsiteX170" fmla="*/ 603479 w 1819005"/>
                <a:gd name="connsiteY170" fmla="*/ 76279 h 77618"/>
                <a:gd name="connsiteX171" fmla="*/ 619958 w 1819005"/>
                <a:gd name="connsiteY171" fmla="*/ 76279 h 77618"/>
                <a:gd name="connsiteX172" fmla="*/ 589918 w 1819005"/>
                <a:gd name="connsiteY172" fmla="*/ 1284 h 77618"/>
                <a:gd name="connsiteX173" fmla="*/ 747094 w 1819005"/>
                <a:gd name="connsiteY173" fmla="*/ 1284 h 77618"/>
                <a:gd name="connsiteX174" fmla="*/ 747094 w 1819005"/>
                <a:gd name="connsiteY174" fmla="*/ 76279 h 77618"/>
                <a:gd name="connsiteX175" fmla="*/ 761172 w 1819005"/>
                <a:gd name="connsiteY175" fmla="*/ 76279 h 77618"/>
                <a:gd name="connsiteX176" fmla="*/ 761172 w 1819005"/>
                <a:gd name="connsiteY176" fmla="*/ 17245 h 77618"/>
                <a:gd name="connsiteX177" fmla="*/ 776004 w 1819005"/>
                <a:gd name="connsiteY177" fmla="*/ 76279 h 77618"/>
                <a:gd name="connsiteX178" fmla="*/ 790584 w 1819005"/>
                <a:gd name="connsiteY178" fmla="*/ 76279 h 77618"/>
                <a:gd name="connsiteX179" fmla="*/ 805472 w 1819005"/>
                <a:gd name="connsiteY179" fmla="*/ 17245 h 77618"/>
                <a:gd name="connsiteX180" fmla="*/ 805472 w 1819005"/>
                <a:gd name="connsiteY180" fmla="*/ 76279 h 77618"/>
                <a:gd name="connsiteX181" fmla="*/ 819536 w 1819005"/>
                <a:gd name="connsiteY181" fmla="*/ 76279 h 77618"/>
                <a:gd name="connsiteX182" fmla="*/ 819536 w 1819005"/>
                <a:gd name="connsiteY182" fmla="*/ 1284 h 77618"/>
                <a:gd name="connsiteX183" fmla="*/ 796821 w 1819005"/>
                <a:gd name="connsiteY183" fmla="*/ 1284 h 77618"/>
                <a:gd name="connsiteX184" fmla="*/ 783371 w 1819005"/>
                <a:gd name="connsiteY184" fmla="*/ 52448 h 77618"/>
                <a:gd name="connsiteX185" fmla="*/ 769767 w 1819005"/>
                <a:gd name="connsiteY185" fmla="*/ 1284 h 77618"/>
                <a:gd name="connsiteX186" fmla="*/ 860264 w 1819005"/>
                <a:gd name="connsiteY186" fmla="*/ 1284 h 77618"/>
                <a:gd name="connsiteX187" fmla="*/ 831047 w 1819005"/>
                <a:gd name="connsiteY187" fmla="*/ 76279 h 77618"/>
                <a:gd name="connsiteX188" fmla="*/ 847106 w 1819005"/>
                <a:gd name="connsiteY188" fmla="*/ 76279 h 77618"/>
                <a:gd name="connsiteX189" fmla="*/ 853301 w 1819005"/>
                <a:gd name="connsiteY189" fmla="*/ 59243 h 77618"/>
                <a:gd name="connsiteX190" fmla="*/ 883286 w 1819005"/>
                <a:gd name="connsiteY190" fmla="*/ 59243 h 77618"/>
                <a:gd name="connsiteX191" fmla="*/ 889829 w 1819005"/>
                <a:gd name="connsiteY191" fmla="*/ 76279 h 77618"/>
                <a:gd name="connsiteX192" fmla="*/ 906307 w 1819005"/>
                <a:gd name="connsiteY192" fmla="*/ 76279 h 77618"/>
                <a:gd name="connsiteX193" fmla="*/ 876267 w 1819005"/>
                <a:gd name="connsiteY193" fmla="*/ 1284 h 77618"/>
                <a:gd name="connsiteX194" fmla="*/ 903084 w 1819005"/>
                <a:gd name="connsiteY194" fmla="*/ 1284 h 77618"/>
                <a:gd name="connsiteX195" fmla="*/ 929888 w 1819005"/>
                <a:gd name="connsiteY195" fmla="*/ 76279 h 77618"/>
                <a:gd name="connsiteX196" fmla="*/ 946059 w 1819005"/>
                <a:gd name="connsiteY196" fmla="*/ 76279 h 77618"/>
                <a:gd name="connsiteX197" fmla="*/ 972917 w 1819005"/>
                <a:gd name="connsiteY197" fmla="*/ 1284 h 77618"/>
                <a:gd name="connsiteX198" fmla="*/ 956844 w 1819005"/>
                <a:gd name="connsiteY198" fmla="*/ 1284 h 77618"/>
                <a:gd name="connsiteX199" fmla="*/ 938482 w 1819005"/>
                <a:gd name="connsiteY199" fmla="*/ 56787 h 77618"/>
                <a:gd name="connsiteX200" fmla="*/ 919507 w 1819005"/>
                <a:gd name="connsiteY200" fmla="*/ 1284 h 77618"/>
                <a:gd name="connsiteX201" fmla="*/ 998660 w 1819005"/>
                <a:gd name="connsiteY201" fmla="*/ 1284 h 77618"/>
                <a:gd name="connsiteX202" fmla="*/ 969457 w 1819005"/>
                <a:gd name="connsiteY202" fmla="*/ 76279 h 77618"/>
                <a:gd name="connsiteX203" fmla="*/ 985517 w 1819005"/>
                <a:gd name="connsiteY203" fmla="*/ 76279 h 77618"/>
                <a:gd name="connsiteX204" fmla="*/ 991712 w 1819005"/>
                <a:gd name="connsiteY204" fmla="*/ 59243 h 77618"/>
                <a:gd name="connsiteX205" fmla="*/ 1021682 w 1819005"/>
                <a:gd name="connsiteY205" fmla="*/ 59243 h 77618"/>
                <a:gd name="connsiteX206" fmla="*/ 1028240 w 1819005"/>
                <a:gd name="connsiteY206" fmla="*/ 76279 h 77618"/>
                <a:gd name="connsiteX207" fmla="*/ 1044704 w 1819005"/>
                <a:gd name="connsiteY207" fmla="*/ 76279 h 77618"/>
                <a:gd name="connsiteX208" fmla="*/ 1014678 w 1819005"/>
                <a:gd name="connsiteY208" fmla="*/ 1284 h 77618"/>
                <a:gd name="connsiteX209" fmla="*/ 1124555 w 1819005"/>
                <a:gd name="connsiteY209" fmla="*/ 1284 h 77618"/>
                <a:gd name="connsiteX210" fmla="*/ 1124555 w 1819005"/>
                <a:gd name="connsiteY210" fmla="*/ 76279 h 77618"/>
                <a:gd name="connsiteX211" fmla="*/ 1139707 w 1819005"/>
                <a:gd name="connsiteY211" fmla="*/ 76279 h 77618"/>
                <a:gd name="connsiteX212" fmla="*/ 1139707 w 1819005"/>
                <a:gd name="connsiteY212" fmla="*/ 1284 h 77618"/>
                <a:gd name="connsiteX213" fmla="*/ 1152962 w 1819005"/>
                <a:gd name="connsiteY213" fmla="*/ 1284 h 77618"/>
                <a:gd name="connsiteX214" fmla="*/ 1152962 w 1819005"/>
                <a:gd name="connsiteY214" fmla="*/ 13967 h 77618"/>
                <a:gd name="connsiteX215" fmla="*/ 1175217 w 1819005"/>
                <a:gd name="connsiteY215" fmla="*/ 13967 h 77618"/>
                <a:gd name="connsiteX216" fmla="*/ 1175217 w 1819005"/>
                <a:gd name="connsiteY216" fmla="*/ 76279 h 77618"/>
                <a:gd name="connsiteX217" fmla="*/ 1190369 w 1819005"/>
                <a:gd name="connsiteY217" fmla="*/ 76279 h 77618"/>
                <a:gd name="connsiteX218" fmla="*/ 1190369 w 1819005"/>
                <a:gd name="connsiteY218" fmla="*/ 13967 h 77618"/>
                <a:gd name="connsiteX219" fmla="*/ 1212568 w 1819005"/>
                <a:gd name="connsiteY219" fmla="*/ 13967 h 77618"/>
                <a:gd name="connsiteX220" fmla="*/ 1212568 w 1819005"/>
                <a:gd name="connsiteY220" fmla="*/ 1284 h 77618"/>
                <a:gd name="connsiteX221" fmla="*/ 1300525 w 1819005"/>
                <a:gd name="connsiteY221" fmla="*/ 1284 h 77618"/>
                <a:gd name="connsiteX222" fmla="*/ 1300525 w 1819005"/>
                <a:gd name="connsiteY222" fmla="*/ 41286 h 77618"/>
                <a:gd name="connsiteX223" fmla="*/ 1302004 w 1819005"/>
                <a:gd name="connsiteY223" fmla="*/ 60317 h 77618"/>
                <a:gd name="connsiteX224" fmla="*/ 1306246 w 1819005"/>
                <a:gd name="connsiteY224" fmla="*/ 68661 h 77618"/>
                <a:gd name="connsiteX225" fmla="*/ 1314994 w 1819005"/>
                <a:gd name="connsiteY225" fmla="*/ 75107 h 77618"/>
                <a:gd name="connsiteX226" fmla="*/ 1331319 w 1819005"/>
                <a:gd name="connsiteY226" fmla="*/ 77563 h 77618"/>
                <a:gd name="connsiteX227" fmla="*/ 1345746 w 1819005"/>
                <a:gd name="connsiteY227" fmla="*/ 75316 h 77618"/>
                <a:gd name="connsiteX228" fmla="*/ 1354550 w 1819005"/>
                <a:gd name="connsiteY228" fmla="*/ 69177 h 77618"/>
                <a:gd name="connsiteX229" fmla="*/ 1359098 w 1819005"/>
                <a:gd name="connsiteY229" fmla="*/ 59759 h 77618"/>
                <a:gd name="connsiteX230" fmla="*/ 1360326 w 1819005"/>
                <a:gd name="connsiteY230" fmla="*/ 40672 h 77618"/>
                <a:gd name="connsiteX231" fmla="*/ 1360326 w 1819005"/>
                <a:gd name="connsiteY231" fmla="*/ 1284 h 77618"/>
                <a:gd name="connsiteX232" fmla="*/ 1345188 w 1819005"/>
                <a:gd name="connsiteY232" fmla="*/ 1284 h 77618"/>
                <a:gd name="connsiteX233" fmla="*/ 1345188 w 1819005"/>
                <a:gd name="connsiteY233" fmla="*/ 42779 h 77618"/>
                <a:gd name="connsiteX234" fmla="*/ 1344518 w 1819005"/>
                <a:gd name="connsiteY234" fmla="*/ 55518 h 77618"/>
                <a:gd name="connsiteX235" fmla="*/ 1340583 w 1819005"/>
                <a:gd name="connsiteY235" fmla="*/ 62006 h 77618"/>
                <a:gd name="connsiteX236" fmla="*/ 1330859 w 1819005"/>
                <a:gd name="connsiteY236" fmla="*/ 64615 h 77618"/>
                <a:gd name="connsiteX237" fmla="*/ 1320827 w 1819005"/>
                <a:gd name="connsiteY237" fmla="*/ 61852 h 77618"/>
                <a:gd name="connsiteX238" fmla="*/ 1316222 w 1819005"/>
                <a:gd name="connsiteY238" fmla="*/ 54443 h 77618"/>
                <a:gd name="connsiteX239" fmla="*/ 1315664 w 1819005"/>
                <a:gd name="connsiteY239" fmla="*/ 41900 h 77618"/>
                <a:gd name="connsiteX240" fmla="*/ 1315664 w 1819005"/>
                <a:gd name="connsiteY240" fmla="*/ 1284 h 77618"/>
                <a:gd name="connsiteX241" fmla="*/ 1449065 w 1819005"/>
                <a:gd name="connsiteY241" fmla="*/ 1284 h 77618"/>
                <a:gd name="connsiteX242" fmla="*/ 1449065 w 1819005"/>
                <a:gd name="connsiteY242" fmla="*/ 13967 h 77618"/>
                <a:gd name="connsiteX243" fmla="*/ 1471320 w 1819005"/>
                <a:gd name="connsiteY243" fmla="*/ 13967 h 77618"/>
                <a:gd name="connsiteX244" fmla="*/ 1471320 w 1819005"/>
                <a:gd name="connsiteY244" fmla="*/ 76279 h 77618"/>
                <a:gd name="connsiteX245" fmla="*/ 1486458 w 1819005"/>
                <a:gd name="connsiteY245" fmla="*/ 76279 h 77618"/>
                <a:gd name="connsiteX246" fmla="*/ 1486458 w 1819005"/>
                <a:gd name="connsiteY246" fmla="*/ 13967 h 77618"/>
                <a:gd name="connsiteX247" fmla="*/ 1508657 w 1819005"/>
                <a:gd name="connsiteY247" fmla="*/ 13967 h 77618"/>
                <a:gd name="connsiteX248" fmla="*/ 1508657 w 1819005"/>
                <a:gd name="connsiteY248" fmla="*/ 1284 h 77618"/>
                <a:gd name="connsiteX249" fmla="*/ 1522637 w 1819005"/>
                <a:gd name="connsiteY249" fmla="*/ 1284 h 77618"/>
                <a:gd name="connsiteX250" fmla="*/ 1522637 w 1819005"/>
                <a:gd name="connsiteY250" fmla="*/ 76279 h 77618"/>
                <a:gd name="connsiteX251" fmla="*/ 1579690 w 1819005"/>
                <a:gd name="connsiteY251" fmla="*/ 76279 h 77618"/>
                <a:gd name="connsiteX252" fmla="*/ 1579690 w 1819005"/>
                <a:gd name="connsiteY252" fmla="*/ 63652 h 77618"/>
                <a:gd name="connsiteX253" fmla="*/ 1537776 w 1819005"/>
                <a:gd name="connsiteY253" fmla="*/ 63652 h 77618"/>
                <a:gd name="connsiteX254" fmla="*/ 1537776 w 1819005"/>
                <a:gd name="connsiteY254" fmla="*/ 43239 h 77618"/>
                <a:gd name="connsiteX255" fmla="*/ 1575434 w 1819005"/>
                <a:gd name="connsiteY255" fmla="*/ 43239 h 77618"/>
                <a:gd name="connsiteX256" fmla="*/ 1575434 w 1819005"/>
                <a:gd name="connsiteY256" fmla="*/ 30598 h 77618"/>
                <a:gd name="connsiteX257" fmla="*/ 1537776 w 1819005"/>
                <a:gd name="connsiteY257" fmla="*/ 30598 h 77618"/>
                <a:gd name="connsiteX258" fmla="*/ 1537776 w 1819005"/>
                <a:gd name="connsiteY258" fmla="*/ 13967 h 77618"/>
                <a:gd name="connsiteX259" fmla="*/ 1578253 w 1819005"/>
                <a:gd name="connsiteY259" fmla="*/ 13967 h 77618"/>
                <a:gd name="connsiteX260" fmla="*/ 1578253 w 1819005"/>
                <a:gd name="connsiteY260" fmla="*/ 1284 h 77618"/>
                <a:gd name="connsiteX261" fmla="*/ 1697785 w 1819005"/>
                <a:gd name="connsiteY261" fmla="*/ 1284 h 77618"/>
                <a:gd name="connsiteX262" fmla="*/ 1697785 w 1819005"/>
                <a:gd name="connsiteY262" fmla="*/ 76279 h 77618"/>
                <a:gd name="connsiteX263" fmla="*/ 1712924 w 1819005"/>
                <a:gd name="connsiteY263" fmla="*/ 76279 h 77618"/>
                <a:gd name="connsiteX264" fmla="*/ 1712924 w 1819005"/>
                <a:gd name="connsiteY264" fmla="*/ 1284 h 77618"/>
                <a:gd name="connsiteX265" fmla="*/ 1731104 w 1819005"/>
                <a:gd name="connsiteY265" fmla="*/ 1284 h 77618"/>
                <a:gd name="connsiteX266" fmla="*/ 1731104 w 1819005"/>
                <a:gd name="connsiteY266" fmla="*/ 76279 h 77618"/>
                <a:gd name="connsiteX267" fmla="*/ 1746242 w 1819005"/>
                <a:gd name="connsiteY267" fmla="*/ 76279 h 77618"/>
                <a:gd name="connsiteX268" fmla="*/ 1746242 w 1819005"/>
                <a:gd name="connsiteY268" fmla="*/ 1284 h 77618"/>
                <a:gd name="connsiteX269" fmla="*/ 1759400 w 1819005"/>
                <a:gd name="connsiteY269" fmla="*/ 1284 h 77618"/>
                <a:gd name="connsiteX270" fmla="*/ 1759400 w 1819005"/>
                <a:gd name="connsiteY270" fmla="*/ 13967 h 77618"/>
                <a:gd name="connsiteX271" fmla="*/ 1781654 w 1819005"/>
                <a:gd name="connsiteY271" fmla="*/ 13967 h 77618"/>
                <a:gd name="connsiteX272" fmla="*/ 1781654 w 1819005"/>
                <a:gd name="connsiteY272" fmla="*/ 76279 h 77618"/>
                <a:gd name="connsiteX273" fmla="*/ 1796807 w 1819005"/>
                <a:gd name="connsiteY273" fmla="*/ 76279 h 77618"/>
                <a:gd name="connsiteX274" fmla="*/ 1796807 w 1819005"/>
                <a:gd name="connsiteY274" fmla="*/ 13967 h 77618"/>
                <a:gd name="connsiteX275" fmla="*/ 1819005 w 1819005"/>
                <a:gd name="connsiteY275" fmla="*/ 13967 h 77618"/>
                <a:gd name="connsiteX276" fmla="*/ 1819005 w 1819005"/>
                <a:gd name="connsiteY276" fmla="*/ 1284 h 77618"/>
                <a:gd name="connsiteX277" fmla="*/ 1057219 w 1819005"/>
                <a:gd name="connsiteY277" fmla="*/ 1898 h 77618"/>
                <a:gd name="connsiteX278" fmla="*/ 1057219 w 1819005"/>
                <a:gd name="connsiteY278" fmla="*/ 76279 h 77618"/>
                <a:gd name="connsiteX279" fmla="*/ 1110016 w 1819005"/>
                <a:gd name="connsiteY279" fmla="*/ 76279 h 77618"/>
                <a:gd name="connsiteX280" fmla="*/ 1110016 w 1819005"/>
                <a:gd name="connsiteY280" fmla="*/ 63652 h 77618"/>
                <a:gd name="connsiteX281" fmla="*/ 1072358 w 1819005"/>
                <a:gd name="connsiteY281" fmla="*/ 63652 h 77618"/>
                <a:gd name="connsiteX282" fmla="*/ 1072358 w 1819005"/>
                <a:gd name="connsiteY282" fmla="*/ 1898 h 77618"/>
                <a:gd name="connsiteX283" fmla="*/ 1630449 w 1819005"/>
                <a:gd name="connsiteY283" fmla="*/ 1898 h 77618"/>
                <a:gd name="connsiteX284" fmla="*/ 1630449 w 1819005"/>
                <a:gd name="connsiteY284" fmla="*/ 76279 h 77618"/>
                <a:gd name="connsiteX285" fmla="*/ 1683246 w 1819005"/>
                <a:gd name="connsiteY285" fmla="*/ 76279 h 77618"/>
                <a:gd name="connsiteX286" fmla="*/ 1683246 w 1819005"/>
                <a:gd name="connsiteY286" fmla="*/ 63652 h 77618"/>
                <a:gd name="connsiteX287" fmla="*/ 1645588 w 1819005"/>
                <a:gd name="connsiteY287" fmla="*/ 63652 h 77618"/>
                <a:gd name="connsiteX288" fmla="*/ 1645588 w 1819005"/>
                <a:gd name="connsiteY288" fmla="*/ 1898 h 77618"/>
                <a:gd name="connsiteX289" fmla="*/ 694953 w 1819005"/>
                <a:gd name="connsiteY289" fmla="*/ 12948 h 77618"/>
                <a:gd name="connsiteX290" fmla="*/ 709938 w 1819005"/>
                <a:gd name="connsiteY290" fmla="*/ 19296 h 77618"/>
                <a:gd name="connsiteX291" fmla="*/ 715617 w 1819005"/>
                <a:gd name="connsiteY291" fmla="*/ 38523 h 77618"/>
                <a:gd name="connsiteX292" fmla="*/ 709785 w 1819005"/>
                <a:gd name="connsiteY292" fmla="*/ 58127 h 77618"/>
                <a:gd name="connsiteX293" fmla="*/ 694953 w 1819005"/>
                <a:gd name="connsiteY293" fmla="*/ 64615 h 77618"/>
                <a:gd name="connsiteX294" fmla="*/ 680010 w 1819005"/>
                <a:gd name="connsiteY294" fmla="*/ 58071 h 77618"/>
                <a:gd name="connsiteX295" fmla="*/ 674136 w 1819005"/>
                <a:gd name="connsiteY295" fmla="*/ 38733 h 77618"/>
                <a:gd name="connsiteX296" fmla="*/ 679856 w 1819005"/>
                <a:gd name="connsiteY296" fmla="*/ 19394 h 77618"/>
                <a:gd name="connsiteX297" fmla="*/ 694953 w 1819005"/>
                <a:gd name="connsiteY297" fmla="*/ 12948 h 77618"/>
                <a:gd name="connsiteX298" fmla="*/ 174603 w 1819005"/>
                <a:gd name="connsiteY298" fmla="*/ 13967 h 77618"/>
                <a:gd name="connsiteX299" fmla="*/ 186421 w 1819005"/>
                <a:gd name="connsiteY299" fmla="*/ 13967 h 77618"/>
                <a:gd name="connsiteX300" fmla="*/ 197472 w 1819005"/>
                <a:gd name="connsiteY300" fmla="*/ 14232 h 77618"/>
                <a:gd name="connsiteX301" fmla="*/ 203150 w 1819005"/>
                <a:gd name="connsiteY301" fmla="*/ 17190 h 77618"/>
                <a:gd name="connsiteX302" fmla="*/ 205201 w 1819005"/>
                <a:gd name="connsiteY302" fmla="*/ 23287 h 77618"/>
                <a:gd name="connsiteX303" fmla="*/ 203667 w 1819005"/>
                <a:gd name="connsiteY303" fmla="*/ 28910 h 77618"/>
                <a:gd name="connsiteX304" fmla="*/ 199425 w 1819005"/>
                <a:gd name="connsiteY304" fmla="*/ 32077 h 77618"/>
                <a:gd name="connsiteX305" fmla="*/ 185807 w 1819005"/>
                <a:gd name="connsiteY305" fmla="*/ 32998 h 77618"/>
                <a:gd name="connsiteX306" fmla="*/ 174603 w 1819005"/>
                <a:gd name="connsiteY306" fmla="*/ 32998 h 77618"/>
                <a:gd name="connsiteX307" fmla="*/ 109096 w 1819005"/>
                <a:gd name="connsiteY307" fmla="*/ 18780 h 77618"/>
                <a:gd name="connsiteX308" fmla="*/ 119435 w 1819005"/>
                <a:gd name="connsiteY308" fmla="*/ 46616 h 77618"/>
                <a:gd name="connsiteX309" fmla="*/ 98966 w 1819005"/>
                <a:gd name="connsiteY309" fmla="*/ 46616 h 77618"/>
                <a:gd name="connsiteX310" fmla="*/ 502002 w 1819005"/>
                <a:gd name="connsiteY310" fmla="*/ 18780 h 77618"/>
                <a:gd name="connsiteX311" fmla="*/ 512341 w 1819005"/>
                <a:gd name="connsiteY311" fmla="*/ 46616 h 77618"/>
                <a:gd name="connsiteX312" fmla="*/ 491872 w 1819005"/>
                <a:gd name="connsiteY312" fmla="*/ 46616 h 77618"/>
                <a:gd name="connsiteX313" fmla="*/ 581741 w 1819005"/>
                <a:gd name="connsiteY313" fmla="*/ 18780 h 77618"/>
                <a:gd name="connsiteX314" fmla="*/ 592066 w 1819005"/>
                <a:gd name="connsiteY314" fmla="*/ 46616 h 77618"/>
                <a:gd name="connsiteX315" fmla="*/ 571612 w 1819005"/>
                <a:gd name="connsiteY315" fmla="*/ 46616 h 77618"/>
                <a:gd name="connsiteX316" fmla="*/ 868091 w 1819005"/>
                <a:gd name="connsiteY316" fmla="*/ 18780 h 77618"/>
                <a:gd name="connsiteX317" fmla="*/ 878416 w 1819005"/>
                <a:gd name="connsiteY317" fmla="*/ 46616 h 77618"/>
                <a:gd name="connsiteX318" fmla="*/ 857962 w 1819005"/>
                <a:gd name="connsiteY318" fmla="*/ 46616 h 77618"/>
                <a:gd name="connsiteX319" fmla="*/ 1006487 w 1819005"/>
                <a:gd name="connsiteY319" fmla="*/ 18780 h 77618"/>
                <a:gd name="connsiteX320" fmla="*/ 1016826 w 1819005"/>
                <a:gd name="connsiteY320" fmla="*/ 46616 h 77618"/>
                <a:gd name="connsiteX321" fmla="*/ 996358 w 1819005"/>
                <a:gd name="connsiteY321" fmla="*/ 46616 h 7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1819005" h="77618">
                  <a:moveTo>
                    <a:pt x="694800" y="0"/>
                  </a:moveTo>
                  <a:cubicBezTo>
                    <a:pt x="688694" y="0"/>
                    <a:pt x="683301" y="994"/>
                    <a:pt x="678628" y="2972"/>
                  </a:cubicBezTo>
                  <a:cubicBezTo>
                    <a:pt x="675115" y="4439"/>
                    <a:pt x="671885" y="6690"/>
                    <a:pt x="668917" y="9725"/>
                  </a:cubicBezTo>
                  <a:cubicBezTo>
                    <a:pt x="665984" y="12760"/>
                    <a:pt x="663660" y="16188"/>
                    <a:pt x="661955" y="20008"/>
                  </a:cubicBezTo>
                  <a:cubicBezTo>
                    <a:pt x="659670" y="25192"/>
                    <a:pt x="658523" y="31609"/>
                    <a:pt x="658523" y="39249"/>
                  </a:cubicBezTo>
                  <a:cubicBezTo>
                    <a:pt x="658523" y="51186"/>
                    <a:pt x="661819" y="60556"/>
                    <a:pt x="668401" y="67377"/>
                  </a:cubicBezTo>
                  <a:cubicBezTo>
                    <a:pt x="674984" y="74164"/>
                    <a:pt x="683856" y="77563"/>
                    <a:pt x="695009" y="77563"/>
                  </a:cubicBezTo>
                  <a:cubicBezTo>
                    <a:pt x="706025" y="77563"/>
                    <a:pt x="714825" y="74157"/>
                    <a:pt x="721407" y="67335"/>
                  </a:cubicBezTo>
                  <a:cubicBezTo>
                    <a:pt x="727990" y="60480"/>
                    <a:pt x="731272" y="50994"/>
                    <a:pt x="731272" y="38886"/>
                  </a:cubicBezTo>
                  <a:cubicBezTo>
                    <a:pt x="731272" y="26676"/>
                    <a:pt x="727946" y="17138"/>
                    <a:pt x="721296" y="10283"/>
                  </a:cubicBezTo>
                  <a:cubicBezTo>
                    <a:pt x="714679" y="3428"/>
                    <a:pt x="705850" y="0"/>
                    <a:pt x="694800" y="0"/>
                  </a:cubicBezTo>
                  <a:close/>
                  <a:moveTo>
                    <a:pt x="1252793" y="0"/>
                  </a:moveTo>
                  <a:cubicBezTo>
                    <a:pt x="1247029" y="0"/>
                    <a:pt x="1242096" y="870"/>
                    <a:pt x="1238004" y="2609"/>
                  </a:cubicBezTo>
                  <a:cubicBezTo>
                    <a:pt x="1233945" y="4349"/>
                    <a:pt x="1230824" y="6899"/>
                    <a:pt x="1228641" y="10241"/>
                  </a:cubicBezTo>
                  <a:cubicBezTo>
                    <a:pt x="1226493" y="13550"/>
                    <a:pt x="1225418" y="17109"/>
                    <a:pt x="1225418" y="20929"/>
                  </a:cubicBezTo>
                  <a:cubicBezTo>
                    <a:pt x="1225418" y="26863"/>
                    <a:pt x="1227720" y="31899"/>
                    <a:pt x="1232325" y="36026"/>
                  </a:cubicBezTo>
                  <a:cubicBezTo>
                    <a:pt x="1235599" y="38959"/>
                    <a:pt x="1241300" y="41422"/>
                    <a:pt x="1249417" y="43435"/>
                  </a:cubicBezTo>
                  <a:cubicBezTo>
                    <a:pt x="1255727" y="45003"/>
                    <a:pt x="1259768" y="46100"/>
                    <a:pt x="1261542" y="46713"/>
                  </a:cubicBezTo>
                  <a:cubicBezTo>
                    <a:pt x="1264134" y="47634"/>
                    <a:pt x="1265932" y="48730"/>
                    <a:pt x="1266955" y="49992"/>
                  </a:cubicBezTo>
                  <a:cubicBezTo>
                    <a:pt x="1268013" y="51220"/>
                    <a:pt x="1268546" y="52712"/>
                    <a:pt x="1268546" y="54485"/>
                  </a:cubicBezTo>
                  <a:cubicBezTo>
                    <a:pt x="1268546" y="57248"/>
                    <a:pt x="1267296" y="59674"/>
                    <a:pt x="1264807" y="61754"/>
                  </a:cubicBezTo>
                  <a:cubicBezTo>
                    <a:pt x="1262351" y="63801"/>
                    <a:pt x="1258689" y="64824"/>
                    <a:pt x="1253812" y="64824"/>
                  </a:cubicBezTo>
                  <a:cubicBezTo>
                    <a:pt x="1249207" y="64824"/>
                    <a:pt x="1245546" y="63669"/>
                    <a:pt x="1242817" y="61350"/>
                  </a:cubicBezTo>
                  <a:cubicBezTo>
                    <a:pt x="1240123" y="59031"/>
                    <a:pt x="1238332" y="55398"/>
                    <a:pt x="1237445" y="50453"/>
                  </a:cubicBezTo>
                  <a:lnTo>
                    <a:pt x="1222711" y="51876"/>
                  </a:lnTo>
                  <a:cubicBezTo>
                    <a:pt x="1223701" y="60266"/>
                    <a:pt x="1226727" y="66661"/>
                    <a:pt x="1231809" y="71061"/>
                  </a:cubicBezTo>
                  <a:cubicBezTo>
                    <a:pt x="1236891" y="75426"/>
                    <a:pt x="1244177" y="77619"/>
                    <a:pt x="1253659" y="77619"/>
                  </a:cubicBezTo>
                  <a:cubicBezTo>
                    <a:pt x="1260173" y="77619"/>
                    <a:pt x="1265617" y="76705"/>
                    <a:pt x="1269983" y="74898"/>
                  </a:cubicBezTo>
                  <a:cubicBezTo>
                    <a:pt x="1274349" y="73056"/>
                    <a:pt x="1277725" y="70264"/>
                    <a:pt x="1280113" y="66512"/>
                  </a:cubicBezTo>
                  <a:cubicBezTo>
                    <a:pt x="1282500" y="62761"/>
                    <a:pt x="1283684" y="58741"/>
                    <a:pt x="1283684" y="54443"/>
                  </a:cubicBezTo>
                  <a:cubicBezTo>
                    <a:pt x="1283684" y="49702"/>
                    <a:pt x="1282683" y="45720"/>
                    <a:pt x="1280671" y="42514"/>
                  </a:cubicBezTo>
                  <a:cubicBezTo>
                    <a:pt x="1278693" y="39274"/>
                    <a:pt x="1275930" y="36737"/>
                    <a:pt x="1272383" y="34896"/>
                  </a:cubicBezTo>
                  <a:cubicBezTo>
                    <a:pt x="1268870" y="33020"/>
                    <a:pt x="1263425" y="31207"/>
                    <a:pt x="1256058" y="29468"/>
                  </a:cubicBezTo>
                  <a:cubicBezTo>
                    <a:pt x="1248691" y="27729"/>
                    <a:pt x="1244058" y="26062"/>
                    <a:pt x="1242147" y="24459"/>
                  </a:cubicBezTo>
                  <a:cubicBezTo>
                    <a:pt x="1240647" y="23197"/>
                    <a:pt x="1239901" y="21684"/>
                    <a:pt x="1239901" y="19910"/>
                  </a:cubicBezTo>
                  <a:cubicBezTo>
                    <a:pt x="1239901" y="17966"/>
                    <a:pt x="1240698" y="16410"/>
                    <a:pt x="1242301" y="15250"/>
                  </a:cubicBezTo>
                  <a:cubicBezTo>
                    <a:pt x="1244791" y="13443"/>
                    <a:pt x="1248240" y="12543"/>
                    <a:pt x="1252640" y="12543"/>
                  </a:cubicBezTo>
                  <a:cubicBezTo>
                    <a:pt x="1256903" y="12543"/>
                    <a:pt x="1260083" y="13391"/>
                    <a:pt x="1262197" y="15097"/>
                  </a:cubicBezTo>
                  <a:cubicBezTo>
                    <a:pt x="1264346" y="16768"/>
                    <a:pt x="1265749" y="19531"/>
                    <a:pt x="1266397" y="23385"/>
                  </a:cubicBezTo>
                  <a:lnTo>
                    <a:pt x="1281536" y="22715"/>
                  </a:lnTo>
                  <a:cubicBezTo>
                    <a:pt x="1281297" y="15825"/>
                    <a:pt x="1278790" y="10322"/>
                    <a:pt x="1274015" y="6195"/>
                  </a:cubicBezTo>
                  <a:cubicBezTo>
                    <a:pt x="1269275" y="2068"/>
                    <a:pt x="1262207" y="0"/>
                    <a:pt x="1252793" y="0"/>
                  </a:cubicBezTo>
                  <a:close/>
                  <a:moveTo>
                    <a:pt x="1406593" y="0"/>
                  </a:moveTo>
                  <a:cubicBezTo>
                    <a:pt x="1400829" y="0"/>
                    <a:pt x="1395910" y="870"/>
                    <a:pt x="1391817" y="2609"/>
                  </a:cubicBezTo>
                  <a:cubicBezTo>
                    <a:pt x="1387759" y="4349"/>
                    <a:pt x="1384638" y="6899"/>
                    <a:pt x="1382455" y="10241"/>
                  </a:cubicBezTo>
                  <a:cubicBezTo>
                    <a:pt x="1380306" y="13550"/>
                    <a:pt x="1379232" y="17109"/>
                    <a:pt x="1379232" y="20929"/>
                  </a:cubicBezTo>
                  <a:cubicBezTo>
                    <a:pt x="1379232" y="26863"/>
                    <a:pt x="1381534" y="31899"/>
                    <a:pt x="1386139" y="36026"/>
                  </a:cubicBezTo>
                  <a:cubicBezTo>
                    <a:pt x="1389413" y="38959"/>
                    <a:pt x="1395099" y="41422"/>
                    <a:pt x="1403217" y="43435"/>
                  </a:cubicBezTo>
                  <a:cubicBezTo>
                    <a:pt x="1409526" y="45003"/>
                    <a:pt x="1413568" y="46100"/>
                    <a:pt x="1415342" y="46713"/>
                  </a:cubicBezTo>
                  <a:cubicBezTo>
                    <a:pt x="1417934" y="47634"/>
                    <a:pt x="1419746" y="48730"/>
                    <a:pt x="1420769" y="49992"/>
                  </a:cubicBezTo>
                  <a:cubicBezTo>
                    <a:pt x="1421826" y="51220"/>
                    <a:pt x="1422360" y="52712"/>
                    <a:pt x="1422360" y="54485"/>
                  </a:cubicBezTo>
                  <a:cubicBezTo>
                    <a:pt x="1422360" y="57248"/>
                    <a:pt x="1421110" y="59674"/>
                    <a:pt x="1418620" y="61754"/>
                  </a:cubicBezTo>
                  <a:cubicBezTo>
                    <a:pt x="1416165" y="63801"/>
                    <a:pt x="1412503" y="64824"/>
                    <a:pt x="1407626" y="64824"/>
                  </a:cubicBezTo>
                  <a:cubicBezTo>
                    <a:pt x="1403021" y="64824"/>
                    <a:pt x="1399346" y="63669"/>
                    <a:pt x="1396617" y="61350"/>
                  </a:cubicBezTo>
                  <a:cubicBezTo>
                    <a:pt x="1393923" y="59031"/>
                    <a:pt x="1392132" y="55398"/>
                    <a:pt x="1391245" y="50453"/>
                  </a:cubicBezTo>
                  <a:lnTo>
                    <a:pt x="1376511" y="51876"/>
                  </a:lnTo>
                  <a:cubicBezTo>
                    <a:pt x="1377501" y="60266"/>
                    <a:pt x="1380541" y="66661"/>
                    <a:pt x="1385622" y="71061"/>
                  </a:cubicBezTo>
                  <a:cubicBezTo>
                    <a:pt x="1390704" y="75426"/>
                    <a:pt x="1397991" y="77619"/>
                    <a:pt x="1407472" y="77619"/>
                  </a:cubicBezTo>
                  <a:cubicBezTo>
                    <a:pt x="1413987" y="77619"/>
                    <a:pt x="1419417" y="76705"/>
                    <a:pt x="1423783" y="74898"/>
                  </a:cubicBezTo>
                  <a:cubicBezTo>
                    <a:pt x="1428149" y="73056"/>
                    <a:pt x="1431525" y="70264"/>
                    <a:pt x="1433913" y="66512"/>
                  </a:cubicBezTo>
                  <a:cubicBezTo>
                    <a:pt x="1436300" y="62761"/>
                    <a:pt x="1437498" y="58741"/>
                    <a:pt x="1437498" y="54443"/>
                  </a:cubicBezTo>
                  <a:cubicBezTo>
                    <a:pt x="1437498" y="49702"/>
                    <a:pt x="1436497" y="45720"/>
                    <a:pt x="1434485" y="42514"/>
                  </a:cubicBezTo>
                  <a:cubicBezTo>
                    <a:pt x="1432506" y="39274"/>
                    <a:pt x="1429744" y="36737"/>
                    <a:pt x="1426197" y="34896"/>
                  </a:cubicBezTo>
                  <a:cubicBezTo>
                    <a:pt x="1422684" y="33020"/>
                    <a:pt x="1417239" y="31207"/>
                    <a:pt x="1409872" y="29468"/>
                  </a:cubicBezTo>
                  <a:cubicBezTo>
                    <a:pt x="1402505" y="27729"/>
                    <a:pt x="1397871" y="26062"/>
                    <a:pt x="1395961" y="24459"/>
                  </a:cubicBezTo>
                  <a:cubicBezTo>
                    <a:pt x="1394461" y="23197"/>
                    <a:pt x="1393701" y="21684"/>
                    <a:pt x="1393701" y="19910"/>
                  </a:cubicBezTo>
                  <a:cubicBezTo>
                    <a:pt x="1393701" y="17966"/>
                    <a:pt x="1394512" y="16410"/>
                    <a:pt x="1396115" y="15250"/>
                  </a:cubicBezTo>
                  <a:cubicBezTo>
                    <a:pt x="1398605" y="13443"/>
                    <a:pt x="1402040" y="12543"/>
                    <a:pt x="1406440" y="12543"/>
                  </a:cubicBezTo>
                  <a:cubicBezTo>
                    <a:pt x="1410703" y="12543"/>
                    <a:pt x="1413897" y="13391"/>
                    <a:pt x="1416011" y="15097"/>
                  </a:cubicBezTo>
                  <a:cubicBezTo>
                    <a:pt x="1418160" y="16768"/>
                    <a:pt x="1419563" y="19531"/>
                    <a:pt x="1420211" y="23385"/>
                  </a:cubicBezTo>
                  <a:lnTo>
                    <a:pt x="1435350" y="22715"/>
                  </a:lnTo>
                  <a:cubicBezTo>
                    <a:pt x="1435111" y="15825"/>
                    <a:pt x="1432604" y="10322"/>
                    <a:pt x="1427829" y="6195"/>
                  </a:cubicBezTo>
                  <a:cubicBezTo>
                    <a:pt x="1423088" y="2068"/>
                    <a:pt x="1416007" y="0"/>
                    <a:pt x="1406593" y="0"/>
                  </a:cubicBezTo>
                  <a:close/>
                  <a:moveTo>
                    <a:pt x="0" y="1284"/>
                  </a:moveTo>
                  <a:lnTo>
                    <a:pt x="0" y="76279"/>
                  </a:lnTo>
                  <a:lnTo>
                    <a:pt x="15139" y="76279"/>
                  </a:lnTo>
                  <a:lnTo>
                    <a:pt x="15139" y="43490"/>
                  </a:lnTo>
                  <a:lnTo>
                    <a:pt x="44816" y="43490"/>
                  </a:lnTo>
                  <a:lnTo>
                    <a:pt x="44816" y="76279"/>
                  </a:lnTo>
                  <a:lnTo>
                    <a:pt x="59954" y="76279"/>
                  </a:lnTo>
                  <a:lnTo>
                    <a:pt x="59954" y="1284"/>
                  </a:lnTo>
                  <a:lnTo>
                    <a:pt x="44816" y="1284"/>
                  </a:lnTo>
                  <a:lnTo>
                    <a:pt x="44816" y="30807"/>
                  </a:lnTo>
                  <a:lnTo>
                    <a:pt x="15139" y="30807"/>
                  </a:lnTo>
                  <a:lnTo>
                    <a:pt x="15139" y="1284"/>
                  </a:lnTo>
                  <a:close/>
                  <a:moveTo>
                    <a:pt x="101268" y="1284"/>
                  </a:moveTo>
                  <a:lnTo>
                    <a:pt x="72051" y="76279"/>
                  </a:lnTo>
                  <a:lnTo>
                    <a:pt x="88125" y="76279"/>
                  </a:lnTo>
                  <a:lnTo>
                    <a:pt x="94306" y="59243"/>
                  </a:lnTo>
                  <a:lnTo>
                    <a:pt x="124290" y="59243"/>
                  </a:lnTo>
                  <a:lnTo>
                    <a:pt x="130834" y="76279"/>
                  </a:lnTo>
                  <a:lnTo>
                    <a:pt x="147312" y="76279"/>
                  </a:lnTo>
                  <a:lnTo>
                    <a:pt x="117286" y="1284"/>
                  </a:lnTo>
                  <a:close/>
                  <a:moveTo>
                    <a:pt x="159465" y="1284"/>
                  </a:moveTo>
                  <a:lnTo>
                    <a:pt x="159465" y="76279"/>
                  </a:lnTo>
                  <a:lnTo>
                    <a:pt x="174603" y="76279"/>
                  </a:lnTo>
                  <a:lnTo>
                    <a:pt x="174603" y="44969"/>
                  </a:lnTo>
                  <a:lnTo>
                    <a:pt x="177673" y="44969"/>
                  </a:lnTo>
                  <a:cubicBezTo>
                    <a:pt x="181152" y="44969"/>
                    <a:pt x="183702" y="45269"/>
                    <a:pt x="185305" y="45848"/>
                  </a:cubicBezTo>
                  <a:cubicBezTo>
                    <a:pt x="186908" y="46394"/>
                    <a:pt x="188421" y="47425"/>
                    <a:pt x="189854" y="48960"/>
                  </a:cubicBezTo>
                  <a:cubicBezTo>
                    <a:pt x="191286" y="50460"/>
                    <a:pt x="193946" y="54136"/>
                    <a:pt x="197834" y="59968"/>
                  </a:cubicBezTo>
                  <a:lnTo>
                    <a:pt x="208787" y="76279"/>
                  </a:lnTo>
                  <a:lnTo>
                    <a:pt x="226898" y="76279"/>
                  </a:lnTo>
                  <a:lnTo>
                    <a:pt x="217731" y="61657"/>
                  </a:lnTo>
                  <a:cubicBezTo>
                    <a:pt x="214116" y="55824"/>
                    <a:pt x="211243" y="51761"/>
                    <a:pt x="209094" y="49476"/>
                  </a:cubicBezTo>
                  <a:cubicBezTo>
                    <a:pt x="206980" y="47191"/>
                    <a:pt x="204276" y="45093"/>
                    <a:pt x="201002" y="43183"/>
                  </a:cubicBezTo>
                  <a:cubicBezTo>
                    <a:pt x="207584" y="42228"/>
                    <a:pt x="212539" y="39926"/>
                    <a:pt x="215847" y="36277"/>
                  </a:cubicBezTo>
                  <a:cubicBezTo>
                    <a:pt x="219156" y="32593"/>
                    <a:pt x="220800" y="27938"/>
                    <a:pt x="220800" y="22310"/>
                  </a:cubicBezTo>
                  <a:cubicBezTo>
                    <a:pt x="220800" y="17876"/>
                    <a:pt x="219718" y="13937"/>
                    <a:pt x="217536" y="10492"/>
                  </a:cubicBezTo>
                  <a:cubicBezTo>
                    <a:pt x="215353" y="7048"/>
                    <a:pt x="212437" y="4665"/>
                    <a:pt x="208787" y="3335"/>
                  </a:cubicBezTo>
                  <a:cubicBezTo>
                    <a:pt x="205172" y="1970"/>
                    <a:pt x="199348" y="1284"/>
                    <a:pt x="191333" y="1284"/>
                  </a:cubicBezTo>
                  <a:close/>
                  <a:moveTo>
                    <a:pt x="266202" y="1284"/>
                  </a:moveTo>
                  <a:lnTo>
                    <a:pt x="266202" y="49727"/>
                  </a:lnTo>
                  <a:cubicBezTo>
                    <a:pt x="266202" y="55798"/>
                    <a:pt x="265508" y="59810"/>
                    <a:pt x="264109" y="61754"/>
                  </a:cubicBezTo>
                  <a:cubicBezTo>
                    <a:pt x="262711" y="63664"/>
                    <a:pt x="260328" y="64615"/>
                    <a:pt x="256952" y="64615"/>
                  </a:cubicBezTo>
                  <a:cubicBezTo>
                    <a:pt x="253609" y="64615"/>
                    <a:pt x="251110" y="63277"/>
                    <a:pt x="249473" y="60582"/>
                  </a:cubicBezTo>
                  <a:cubicBezTo>
                    <a:pt x="248382" y="58809"/>
                    <a:pt x="247760" y="55769"/>
                    <a:pt x="247590" y="51471"/>
                  </a:cubicBezTo>
                  <a:lnTo>
                    <a:pt x="233316" y="53104"/>
                  </a:lnTo>
                  <a:cubicBezTo>
                    <a:pt x="233350" y="61119"/>
                    <a:pt x="235353" y="67207"/>
                    <a:pt x="239344" y="71368"/>
                  </a:cubicBezTo>
                  <a:cubicBezTo>
                    <a:pt x="243334" y="75495"/>
                    <a:pt x="249034" y="77563"/>
                    <a:pt x="256436" y="77563"/>
                  </a:cubicBezTo>
                  <a:cubicBezTo>
                    <a:pt x="262745" y="77563"/>
                    <a:pt x="267832" y="76254"/>
                    <a:pt x="271686" y="73628"/>
                  </a:cubicBezTo>
                  <a:cubicBezTo>
                    <a:pt x="275540" y="70968"/>
                    <a:pt x="278200" y="67445"/>
                    <a:pt x="279667" y="63080"/>
                  </a:cubicBezTo>
                  <a:cubicBezTo>
                    <a:pt x="280758" y="59737"/>
                    <a:pt x="281299" y="54972"/>
                    <a:pt x="281299" y="48764"/>
                  </a:cubicBezTo>
                  <a:lnTo>
                    <a:pt x="281299" y="1284"/>
                  </a:lnTo>
                  <a:close/>
                  <a:moveTo>
                    <a:pt x="301391" y="1284"/>
                  </a:moveTo>
                  <a:lnTo>
                    <a:pt x="301391" y="41286"/>
                  </a:lnTo>
                  <a:cubicBezTo>
                    <a:pt x="301391" y="49676"/>
                    <a:pt x="301881" y="56020"/>
                    <a:pt x="302870" y="60317"/>
                  </a:cubicBezTo>
                  <a:cubicBezTo>
                    <a:pt x="303552" y="63216"/>
                    <a:pt x="304963" y="66001"/>
                    <a:pt x="307112" y="68661"/>
                  </a:cubicBezTo>
                  <a:cubicBezTo>
                    <a:pt x="309260" y="71287"/>
                    <a:pt x="312176" y="73436"/>
                    <a:pt x="315860" y="75107"/>
                  </a:cubicBezTo>
                  <a:cubicBezTo>
                    <a:pt x="319577" y="76744"/>
                    <a:pt x="325022" y="77563"/>
                    <a:pt x="332184" y="77563"/>
                  </a:cubicBezTo>
                  <a:cubicBezTo>
                    <a:pt x="338119" y="77563"/>
                    <a:pt x="342928" y="76817"/>
                    <a:pt x="346611" y="75316"/>
                  </a:cubicBezTo>
                  <a:cubicBezTo>
                    <a:pt x="350295" y="73782"/>
                    <a:pt x="353233" y="71735"/>
                    <a:pt x="355416" y="69177"/>
                  </a:cubicBezTo>
                  <a:cubicBezTo>
                    <a:pt x="357632" y="66619"/>
                    <a:pt x="359145" y="63477"/>
                    <a:pt x="359964" y="59759"/>
                  </a:cubicBezTo>
                  <a:cubicBezTo>
                    <a:pt x="360783" y="56042"/>
                    <a:pt x="361192" y="49676"/>
                    <a:pt x="361192" y="40672"/>
                  </a:cubicBezTo>
                  <a:lnTo>
                    <a:pt x="361192" y="1284"/>
                  </a:lnTo>
                  <a:lnTo>
                    <a:pt x="346053" y="1284"/>
                  </a:lnTo>
                  <a:lnTo>
                    <a:pt x="346053" y="42779"/>
                  </a:lnTo>
                  <a:cubicBezTo>
                    <a:pt x="346053" y="48713"/>
                    <a:pt x="345827" y="52960"/>
                    <a:pt x="345384" y="55518"/>
                  </a:cubicBezTo>
                  <a:cubicBezTo>
                    <a:pt x="344940" y="58076"/>
                    <a:pt x="343632" y="60232"/>
                    <a:pt x="341449" y="62006"/>
                  </a:cubicBezTo>
                  <a:cubicBezTo>
                    <a:pt x="339266" y="63745"/>
                    <a:pt x="336021" y="64615"/>
                    <a:pt x="331724" y="64615"/>
                  </a:cubicBezTo>
                  <a:cubicBezTo>
                    <a:pt x="327495" y="64615"/>
                    <a:pt x="324148" y="63694"/>
                    <a:pt x="321692" y="61852"/>
                  </a:cubicBezTo>
                  <a:cubicBezTo>
                    <a:pt x="319270" y="59976"/>
                    <a:pt x="317736" y="57513"/>
                    <a:pt x="317088" y="54443"/>
                  </a:cubicBezTo>
                  <a:cubicBezTo>
                    <a:pt x="316713" y="52533"/>
                    <a:pt x="316530" y="48346"/>
                    <a:pt x="316530" y="41900"/>
                  </a:cubicBezTo>
                  <a:lnTo>
                    <a:pt x="316530" y="1284"/>
                  </a:lnTo>
                  <a:close/>
                  <a:moveTo>
                    <a:pt x="381019" y="1284"/>
                  </a:moveTo>
                  <a:lnTo>
                    <a:pt x="381019" y="76279"/>
                  </a:lnTo>
                  <a:lnTo>
                    <a:pt x="395083" y="76279"/>
                  </a:lnTo>
                  <a:lnTo>
                    <a:pt x="395083" y="17245"/>
                  </a:lnTo>
                  <a:lnTo>
                    <a:pt x="409914" y="76279"/>
                  </a:lnTo>
                  <a:lnTo>
                    <a:pt x="424495" y="76279"/>
                  </a:lnTo>
                  <a:lnTo>
                    <a:pt x="439382" y="17245"/>
                  </a:lnTo>
                  <a:lnTo>
                    <a:pt x="439382" y="76279"/>
                  </a:lnTo>
                  <a:lnTo>
                    <a:pt x="453461" y="76279"/>
                  </a:lnTo>
                  <a:lnTo>
                    <a:pt x="453461" y="1284"/>
                  </a:lnTo>
                  <a:lnTo>
                    <a:pt x="430746" y="1284"/>
                  </a:lnTo>
                  <a:lnTo>
                    <a:pt x="417281" y="52448"/>
                  </a:lnTo>
                  <a:lnTo>
                    <a:pt x="403678" y="1284"/>
                  </a:lnTo>
                  <a:close/>
                  <a:moveTo>
                    <a:pt x="494174" y="1284"/>
                  </a:moveTo>
                  <a:lnTo>
                    <a:pt x="464958" y="76279"/>
                  </a:lnTo>
                  <a:lnTo>
                    <a:pt x="481031" y="76279"/>
                  </a:lnTo>
                  <a:lnTo>
                    <a:pt x="487212" y="59243"/>
                  </a:lnTo>
                  <a:lnTo>
                    <a:pt x="517196" y="59243"/>
                  </a:lnTo>
                  <a:lnTo>
                    <a:pt x="523740" y="76279"/>
                  </a:lnTo>
                  <a:lnTo>
                    <a:pt x="540218" y="76279"/>
                  </a:lnTo>
                  <a:lnTo>
                    <a:pt x="510192" y="1284"/>
                  </a:lnTo>
                  <a:close/>
                  <a:moveTo>
                    <a:pt x="573914" y="1284"/>
                  </a:moveTo>
                  <a:lnTo>
                    <a:pt x="544697" y="76279"/>
                  </a:lnTo>
                  <a:lnTo>
                    <a:pt x="560757" y="76279"/>
                  </a:lnTo>
                  <a:lnTo>
                    <a:pt x="566951" y="59243"/>
                  </a:lnTo>
                  <a:lnTo>
                    <a:pt x="596936" y="59243"/>
                  </a:lnTo>
                  <a:lnTo>
                    <a:pt x="603479" y="76279"/>
                  </a:lnTo>
                  <a:lnTo>
                    <a:pt x="619958" y="76279"/>
                  </a:lnTo>
                  <a:lnTo>
                    <a:pt x="589918" y="1284"/>
                  </a:lnTo>
                  <a:close/>
                  <a:moveTo>
                    <a:pt x="747094" y="1284"/>
                  </a:moveTo>
                  <a:lnTo>
                    <a:pt x="747094" y="76279"/>
                  </a:lnTo>
                  <a:lnTo>
                    <a:pt x="761172" y="76279"/>
                  </a:lnTo>
                  <a:lnTo>
                    <a:pt x="761172" y="17245"/>
                  </a:lnTo>
                  <a:lnTo>
                    <a:pt x="776004" y="76279"/>
                  </a:lnTo>
                  <a:lnTo>
                    <a:pt x="790584" y="76279"/>
                  </a:lnTo>
                  <a:lnTo>
                    <a:pt x="805472" y="17245"/>
                  </a:lnTo>
                  <a:lnTo>
                    <a:pt x="805472" y="76279"/>
                  </a:lnTo>
                  <a:lnTo>
                    <a:pt x="819536" y="76279"/>
                  </a:lnTo>
                  <a:lnTo>
                    <a:pt x="819536" y="1284"/>
                  </a:lnTo>
                  <a:lnTo>
                    <a:pt x="796821" y="1284"/>
                  </a:lnTo>
                  <a:lnTo>
                    <a:pt x="783371" y="52448"/>
                  </a:lnTo>
                  <a:lnTo>
                    <a:pt x="769767" y="1284"/>
                  </a:lnTo>
                  <a:close/>
                  <a:moveTo>
                    <a:pt x="860264" y="1284"/>
                  </a:moveTo>
                  <a:lnTo>
                    <a:pt x="831047" y="76279"/>
                  </a:lnTo>
                  <a:lnTo>
                    <a:pt x="847106" y="76279"/>
                  </a:lnTo>
                  <a:lnTo>
                    <a:pt x="853301" y="59243"/>
                  </a:lnTo>
                  <a:lnTo>
                    <a:pt x="883286" y="59243"/>
                  </a:lnTo>
                  <a:lnTo>
                    <a:pt x="889829" y="76279"/>
                  </a:lnTo>
                  <a:lnTo>
                    <a:pt x="906307" y="76279"/>
                  </a:lnTo>
                  <a:lnTo>
                    <a:pt x="876267" y="1284"/>
                  </a:lnTo>
                  <a:close/>
                  <a:moveTo>
                    <a:pt x="903084" y="1284"/>
                  </a:moveTo>
                  <a:lnTo>
                    <a:pt x="929888" y="76279"/>
                  </a:lnTo>
                  <a:lnTo>
                    <a:pt x="946059" y="76279"/>
                  </a:lnTo>
                  <a:lnTo>
                    <a:pt x="972917" y="1284"/>
                  </a:lnTo>
                  <a:lnTo>
                    <a:pt x="956844" y="1284"/>
                  </a:lnTo>
                  <a:lnTo>
                    <a:pt x="938482" y="56787"/>
                  </a:lnTo>
                  <a:lnTo>
                    <a:pt x="919507" y="1284"/>
                  </a:lnTo>
                  <a:close/>
                  <a:moveTo>
                    <a:pt x="998660" y="1284"/>
                  </a:moveTo>
                  <a:lnTo>
                    <a:pt x="969457" y="76279"/>
                  </a:lnTo>
                  <a:lnTo>
                    <a:pt x="985517" y="76279"/>
                  </a:lnTo>
                  <a:lnTo>
                    <a:pt x="991712" y="59243"/>
                  </a:lnTo>
                  <a:lnTo>
                    <a:pt x="1021682" y="59243"/>
                  </a:lnTo>
                  <a:lnTo>
                    <a:pt x="1028240" y="76279"/>
                  </a:lnTo>
                  <a:lnTo>
                    <a:pt x="1044704" y="76279"/>
                  </a:lnTo>
                  <a:lnTo>
                    <a:pt x="1014678" y="1284"/>
                  </a:lnTo>
                  <a:close/>
                  <a:moveTo>
                    <a:pt x="1124555" y="1284"/>
                  </a:moveTo>
                  <a:lnTo>
                    <a:pt x="1124555" y="76279"/>
                  </a:lnTo>
                  <a:lnTo>
                    <a:pt x="1139707" y="76279"/>
                  </a:lnTo>
                  <a:lnTo>
                    <a:pt x="1139707" y="1284"/>
                  </a:lnTo>
                  <a:close/>
                  <a:moveTo>
                    <a:pt x="1152962" y="1284"/>
                  </a:moveTo>
                  <a:lnTo>
                    <a:pt x="1152962" y="13967"/>
                  </a:lnTo>
                  <a:lnTo>
                    <a:pt x="1175217" y="13967"/>
                  </a:lnTo>
                  <a:lnTo>
                    <a:pt x="1175217" y="76279"/>
                  </a:lnTo>
                  <a:lnTo>
                    <a:pt x="1190369" y="76279"/>
                  </a:lnTo>
                  <a:lnTo>
                    <a:pt x="1190369" y="13967"/>
                  </a:lnTo>
                  <a:lnTo>
                    <a:pt x="1212568" y="13967"/>
                  </a:lnTo>
                  <a:lnTo>
                    <a:pt x="1212568" y="1284"/>
                  </a:lnTo>
                  <a:close/>
                  <a:moveTo>
                    <a:pt x="1300525" y="1284"/>
                  </a:moveTo>
                  <a:lnTo>
                    <a:pt x="1300525" y="41286"/>
                  </a:lnTo>
                  <a:cubicBezTo>
                    <a:pt x="1300525" y="49676"/>
                    <a:pt x="1301015" y="56020"/>
                    <a:pt x="1302004" y="60317"/>
                  </a:cubicBezTo>
                  <a:cubicBezTo>
                    <a:pt x="1302686" y="63216"/>
                    <a:pt x="1304097" y="66001"/>
                    <a:pt x="1306246" y="68661"/>
                  </a:cubicBezTo>
                  <a:cubicBezTo>
                    <a:pt x="1308395" y="71287"/>
                    <a:pt x="1311311" y="73436"/>
                    <a:pt x="1314994" y="75107"/>
                  </a:cubicBezTo>
                  <a:cubicBezTo>
                    <a:pt x="1318712" y="76744"/>
                    <a:pt x="1324157" y="77563"/>
                    <a:pt x="1331319" y="77563"/>
                  </a:cubicBezTo>
                  <a:cubicBezTo>
                    <a:pt x="1337253" y="77563"/>
                    <a:pt x="1342062" y="76817"/>
                    <a:pt x="1345746" y="75316"/>
                  </a:cubicBezTo>
                  <a:cubicBezTo>
                    <a:pt x="1349429" y="73782"/>
                    <a:pt x="1352367" y="71735"/>
                    <a:pt x="1354550" y="69177"/>
                  </a:cubicBezTo>
                  <a:cubicBezTo>
                    <a:pt x="1356767" y="66619"/>
                    <a:pt x="1358280" y="63477"/>
                    <a:pt x="1359098" y="59759"/>
                  </a:cubicBezTo>
                  <a:cubicBezTo>
                    <a:pt x="1359917" y="56042"/>
                    <a:pt x="1360326" y="49676"/>
                    <a:pt x="1360326" y="40672"/>
                  </a:cubicBezTo>
                  <a:lnTo>
                    <a:pt x="1360326" y="1284"/>
                  </a:lnTo>
                  <a:lnTo>
                    <a:pt x="1345188" y="1284"/>
                  </a:lnTo>
                  <a:lnTo>
                    <a:pt x="1345188" y="42779"/>
                  </a:lnTo>
                  <a:cubicBezTo>
                    <a:pt x="1345188" y="48713"/>
                    <a:pt x="1344961" y="52960"/>
                    <a:pt x="1344518" y="55518"/>
                  </a:cubicBezTo>
                  <a:cubicBezTo>
                    <a:pt x="1344075" y="58076"/>
                    <a:pt x="1342766" y="60232"/>
                    <a:pt x="1340583" y="62006"/>
                  </a:cubicBezTo>
                  <a:cubicBezTo>
                    <a:pt x="1338401" y="63745"/>
                    <a:pt x="1335156" y="64615"/>
                    <a:pt x="1330859" y="64615"/>
                  </a:cubicBezTo>
                  <a:cubicBezTo>
                    <a:pt x="1326629" y="64615"/>
                    <a:pt x="1323282" y="63694"/>
                    <a:pt x="1320827" y="61852"/>
                  </a:cubicBezTo>
                  <a:cubicBezTo>
                    <a:pt x="1318405" y="59976"/>
                    <a:pt x="1316870" y="57513"/>
                    <a:pt x="1316222" y="54443"/>
                  </a:cubicBezTo>
                  <a:cubicBezTo>
                    <a:pt x="1315847" y="52533"/>
                    <a:pt x="1315664" y="48346"/>
                    <a:pt x="1315664" y="41900"/>
                  </a:cubicBezTo>
                  <a:lnTo>
                    <a:pt x="1315664" y="1284"/>
                  </a:lnTo>
                  <a:close/>
                  <a:moveTo>
                    <a:pt x="1449065" y="1284"/>
                  </a:moveTo>
                  <a:lnTo>
                    <a:pt x="1449065" y="13967"/>
                  </a:lnTo>
                  <a:lnTo>
                    <a:pt x="1471320" y="13967"/>
                  </a:lnTo>
                  <a:lnTo>
                    <a:pt x="1471320" y="76279"/>
                  </a:lnTo>
                  <a:lnTo>
                    <a:pt x="1486458" y="76279"/>
                  </a:lnTo>
                  <a:lnTo>
                    <a:pt x="1486458" y="13967"/>
                  </a:lnTo>
                  <a:lnTo>
                    <a:pt x="1508657" y="13967"/>
                  </a:lnTo>
                  <a:lnTo>
                    <a:pt x="1508657" y="1284"/>
                  </a:lnTo>
                  <a:close/>
                  <a:moveTo>
                    <a:pt x="1522637" y="1284"/>
                  </a:moveTo>
                  <a:lnTo>
                    <a:pt x="1522637" y="76279"/>
                  </a:lnTo>
                  <a:lnTo>
                    <a:pt x="1579690" y="76279"/>
                  </a:lnTo>
                  <a:lnTo>
                    <a:pt x="1579690" y="63652"/>
                  </a:lnTo>
                  <a:lnTo>
                    <a:pt x="1537776" y="63652"/>
                  </a:lnTo>
                  <a:lnTo>
                    <a:pt x="1537776" y="43239"/>
                  </a:lnTo>
                  <a:lnTo>
                    <a:pt x="1575434" y="43239"/>
                  </a:lnTo>
                  <a:lnTo>
                    <a:pt x="1575434" y="30598"/>
                  </a:lnTo>
                  <a:lnTo>
                    <a:pt x="1537776" y="30598"/>
                  </a:lnTo>
                  <a:lnTo>
                    <a:pt x="1537776" y="13967"/>
                  </a:lnTo>
                  <a:lnTo>
                    <a:pt x="1578253" y="13967"/>
                  </a:lnTo>
                  <a:lnTo>
                    <a:pt x="1578253" y="1284"/>
                  </a:lnTo>
                  <a:close/>
                  <a:moveTo>
                    <a:pt x="1697785" y="1284"/>
                  </a:moveTo>
                  <a:lnTo>
                    <a:pt x="1697785" y="76279"/>
                  </a:lnTo>
                  <a:lnTo>
                    <a:pt x="1712924" y="76279"/>
                  </a:lnTo>
                  <a:lnTo>
                    <a:pt x="1712924" y="1284"/>
                  </a:lnTo>
                  <a:close/>
                  <a:moveTo>
                    <a:pt x="1731104" y="1284"/>
                  </a:moveTo>
                  <a:lnTo>
                    <a:pt x="1731104" y="76279"/>
                  </a:lnTo>
                  <a:lnTo>
                    <a:pt x="1746242" y="76279"/>
                  </a:lnTo>
                  <a:lnTo>
                    <a:pt x="1746242" y="1284"/>
                  </a:lnTo>
                  <a:close/>
                  <a:moveTo>
                    <a:pt x="1759400" y="1284"/>
                  </a:moveTo>
                  <a:lnTo>
                    <a:pt x="1759400" y="13967"/>
                  </a:lnTo>
                  <a:lnTo>
                    <a:pt x="1781654" y="13967"/>
                  </a:lnTo>
                  <a:lnTo>
                    <a:pt x="1781654" y="76279"/>
                  </a:lnTo>
                  <a:lnTo>
                    <a:pt x="1796807" y="76279"/>
                  </a:lnTo>
                  <a:lnTo>
                    <a:pt x="1796807" y="13967"/>
                  </a:lnTo>
                  <a:lnTo>
                    <a:pt x="1819005" y="13967"/>
                  </a:lnTo>
                  <a:lnTo>
                    <a:pt x="1819005" y="1284"/>
                  </a:lnTo>
                  <a:close/>
                  <a:moveTo>
                    <a:pt x="1057219" y="1898"/>
                  </a:moveTo>
                  <a:lnTo>
                    <a:pt x="1057219" y="76279"/>
                  </a:lnTo>
                  <a:lnTo>
                    <a:pt x="1110016" y="76279"/>
                  </a:lnTo>
                  <a:lnTo>
                    <a:pt x="1110016" y="63652"/>
                  </a:lnTo>
                  <a:lnTo>
                    <a:pt x="1072358" y="63652"/>
                  </a:lnTo>
                  <a:lnTo>
                    <a:pt x="1072358" y="1898"/>
                  </a:lnTo>
                  <a:close/>
                  <a:moveTo>
                    <a:pt x="1630449" y="1898"/>
                  </a:moveTo>
                  <a:lnTo>
                    <a:pt x="1630449" y="76279"/>
                  </a:lnTo>
                  <a:lnTo>
                    <a:pt x="1683246" y="76279"/>
                  </a:lnTo>
                  <a:lnTo>
                    <a:pt x="1683246" y="63652"/>
                  </a:lnTo>
                  <a:lnTo>
                    <a:pt x="1645588" y="63652"/>
                  </a:lnTo>
                  <a:lnTo>
                    <a:pt x="1645588" y="1898"/>
                  </a:lnTo>
                  <a:close/>
                  <a:moveTo>
                    <a:pt x="694953" y="12948"/>
                  </a:moveTo>
                  <a:cubicBezTo>
                    <a:pt x="701194" y="12948"/>
                    <a:pt x="706186" y="15067"/>
                    <a:pt x="709938" y="19296"/>
                  </a:cubicBezTo>
                  <a:cubicBezTo>
                    <a:pt x="713724" y="23526"/>
                    <a:pt x="715617" y="29928"/>
                    <a:pt x="715617" y="38523"/>
                  </a:cubicBezTo>
                  <a:cubicBezTo>
                    <a:pt x="715617" y="47220"/>
                    <a:pt x="713673" y="53761"/>
                    <a:pt x="709785" y="58127"/>
                  </a:cubicBezTo>
                  <a:cubicBezTo>
                    <a:pt x="705931" y="62458"/>
                    <a:pt x="700990" y="64615"/>
                    <a:pt x="694953" y="64615"/>
                  </a:cubicBezTo>
                  <a:cubicBezTo>
                    <a:pt x="688916" y="64615"/>
                    <a:pt x="683932" y="62436"/>
                    <a:pt x="680010" y="58071"/>
                  </a:cubicBezTo>
                  <a:cubicBezTo>
                    <a:pt x="676088" y="53671"/>
                    <a:pt x="674136" y="47225"/>
                    <a:pt x="674136" y="38733"/>
                  </a:cubicBezTo>
                  <a:cubicBezTo>
                    <a:pt x="674136" y="30104"/>
                    <a:pt x="676036" y="23657"/>
                    <a:pt x="679856" y="19394"/>
                  </a:cubicBezTo>
                  <a:cubicBezTo>
                    <a:pt x="683676" y="15097"/>
                    <a:pt x="688711" y="12948"/>
                    <a:pt x="694953" y="12948"/>
                  </a:cubicBezTo>
                  <a:close/>
                  <a:moveTo>
                    <a:pt x="174603" y="13967"/>
                  </a:moveTo>
                  <a:lnTo>
                    <a:pt x="186421" y="13967"/>
                  </a:lnTo>
                  <a:cubicBezTo>
                    <a:pt x="192560" y="13967"/>
                    <a:pt x="196244" y="14061"/>
                    <a:pt x="197472" y="14232"/>
                  </a:cubicBezTo>
                  <a:cubicBezTo>
                    <a:pt x="199927" y="14641"/>
                    <a:pt x="201820" y="15621"/>
                    <a:pt x="203150" y="17190"/>
                  </a:cubicBezTo>
                  <a:cubicBezTo>
                    <a:pt x="204515" y="18724"/>
                    <a:pt x="205201" y="20763"/>
                    <a:pt x="205201" y="23287"/>
                  </a:cubicBezTo>
                  <a:cubicBezTo>
                    <a:pt x="205201" y="25538"/>
                    <a:pt x="204690" y="27409"/>
                    <a:pt x="203667" y="28910"/>
                  </a:cubicBezTo>
                  <a:cubicBezTo>
                    <a:pt x="202643" y="30411"/>
                    <a:pt x="201233" y="31463"/>
                    <a:pt x="199425" y="32077"/>
                  </a:cubicBezTo>
                  <a:cubicBezTo>
                    <a:pt x="197617" y="32691"/>
                    <a:pt x="193072" y="32998"/>
                    <a:pt x="185807" y="32998"/>
                  </a:cubicBezTo>
                  <a:lnTo>
                    <a:pt x="174603" y="32998"/>
                  </a:lnTo>
                  <a:close/>
                  <a:moveTo>
                    <a:pt x="109096" y="18780"/>
                  </a:moveTo>
                  <a:lnTo>
                    <a:pt x="119435" y="46616"/>
                  </a:lnTo>
                  <a:lnTo>
                    <a:pt x="98966" y="46616"/>
                  </a:lnTo>
                  <a:close/>
                  <a:moveTo>
                    <a:pt x="502002" y="18780"/>
                  </a:moveTo>
                  <a:lnTo>
                    <a:pt x="512341" y="46616"/>
                  </a:lnTo>
                  <a:lnTo>
                    <a:pt x="491872" y="46616"/>
                  </a:lnTo>
                  <a:close/>
                  <a:moveTo>
                    <a:pt x="581741" y="18780"/>
                  </a:moveTo>
                  <a:lnTo>
                    <a:pt x="592066" y="46616"/>
                  </a:lnTo>
                  <a:lnTo>
                    <a:pt x="571612" y="46616"/>
                  </a:lnTo>
                  <a:close/>
                  <a:moveTo>
                    <a:pt x="868091" y="18780"/>
                  </a:moveTo>
                  <a:lnTo>
                    <a:pt x="878416" y="46616"/>
                  </a:lnTo>
                  <a:lnTo>
                    <a:pt x="857962" y="46616"/>
                  </a:lnTo>
                  <a:close/>
                  <a:moveTo>
                    <a:pt x="1006487" y="18780"/>
                  </a:moveTo>
                  <a:lnTo>
                    <a:pt x="1016826" y="46616"/>
                  </a:lnTo>
                  <a:lnTo>
                    <a:pt x="996358" y="4661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0B0D300-2887-5C2D-E168-90AC46FE119E}"/>
                </a:ext>
              </a:extLst>
            </p:cNvPr>
            <p:cNvSpPr/>
            <p:nvPr userDrawn="1"/>
          </p:nvSpPr>
          <p:spPr>
            <a:xfrm>
              <a:off x="1353518" y="1235378"/>
              <a:ext cx="1751327" cy="536718"/>
            </a:xfrm>
            <a:custGeom>
              <a:avLst/>
              <a:gdLst>
                <a:gd name="connsiteX0" fmla="*/ 365852 w 673493"/>
                <a:gd name="connsiteY0" fmla="*/ 0 h 206401"/>
                <a:gd name="connsiteX1" fmla="*/ 275704 w 673493"/>
                <a:gd name="connsiteY1" fmla="*/ 27236 h 206401"/>
                <a:gd name="connsiteX2" fmla="*/ 243404 w 673493"/>
                <a:gd name="connsiteY2" fmla="*/ 103305 h 206401"/>
                <a:gd name="connsiteX3" fmla="*/ 259742 w 673493"/>
                <a:gd name="connsiteY3" fmla="*/ 161599 h 206401"/>
                <a:gd name="connsiteX4" fmla="*/ 302354 w 673493"/>
                <a:gd name="connsiteY4" fmla="*/ 195658 h 206401"/>
                <a:gd name="connsiteX5" fmla="*/ 368754 w 673493"/>
                <a:gd name="connsiteY5" fmla="*/ 206401 h 206401"/>
                <a:gd name="connsiteX6" fmla="*/ 434653 w 673493"/>
                <a:gd name="connsiteY6" fmla="*/ 193956 h 206401"/>
                <a:gd name="connsiteX7" fmla="*/ 475073 w 673493"/>
                <a:gd name="connsiteY7" fmla="*/ 159102 h 206401"/>
                <a:gd name="connsiteX8" fmla="*/ 489082 w 673493"/>
                <a:gd name="connsiteY8" fmla="*/ 101701 h 206401"/>
                <a:gd name="connsiteX9" fmla="*/ 457047 w 673493"/>
                <a:gd name="connsiteY9" fmla="*/ 26803 h 206401"/>
                <a:gd name="connsiteX10" fmla="*/ 365852 w 673493"/>
                <a:gd name="connsiteY10" fmla="*/ 0 h 206401"/>
                <a:gd name="connsiteX11" fmla="*/ 0 w 673493"/>
                <a:gd name="connsiteY11" fmla="*/ 558 h 206401"/>
                <a:gd name="connsiteX12" fmla="*/ 0 w 673493"/>
                <a:gd name="connsiteY12" fmla="*/ 206220 h 206401"/>
                <a:gd name="connsiteX13" fmla="*/ 69986 w 673493"/>
                <a:gd name="connsiteY13" fmla="*/ 206220 h 206401"/>
                <a:gd name="connsiteX14" fmla="*/ 70279 w 673493"/>
                <a:gd name="connsiteY14" fmla="*/ 130373 h 206401"/>
                <a:gd name="connsiteX15" fmla="*/ 158962 w 673493"/>
                <a:gd name="connsiteY15" fmla="*/ 130373 h 206401"/>
                <a:gd name="connsiteX16" fmla="*/ 159507 w 673493"/>
                <a:gd name="connsiteY16" fmla="*/ 206220 h 206401"/>
                <a:gd name="connsiteX17" fmla="*/ 229981 w 673493"/>
                <a:gd name="connsiteY17" fmla="*/ 206220 h 206401"/>
                <a:gd name="connsiteX18" fmla="*/ 229981 w 673493"/>
                <a:gd name="connsiteY18" fmla="*/ 558 h 206401"/>
                <a:gd name="connsiteX19" fmla="*/ 158962 w 673493"/>
                <a:gd name="connsiteY19" fmla="*/ 558 h 206401"/>
                <a:gd name="connsiteX20" fmla="*/ 158669 w 673493"/>
                <a:gd name="connsiteY20" fmla="*/ 76237 h 206401"/>
                <a:gd name="connsiteX21" fmla="*/ 69986 w 673493"/>
                <a:gd name="connsiteY21" fmla="*/ 76237 h 206401"/>
                <a:gd name="connsiteX22" fmla="*/ 69986 w 673493"/>
                <a:gd name="connsiteY22" fmla="*/ 558 h 206401"/>
                <a:gd name="connsiteX23" fmla="*/ 500746 w 673493"/>
                <a:gd name="connsiteY23" fmla="*/ 558 h 206401"/>
                <a:gd name="connsiteX24" fmla="*/ 500746 w 673493"/>
                <a:gd name="connsiteY24" fmla="*/ 206220 h 206401"/>
                <a:gd name="connsiteX25" fmla="*/ 673494 w 673493"/>
                <a:gd name="connsiteY25" fmla="*/ 206220 h 206401"/>
                <a:gd name="connsiteX26" fmla="*/ 672015 w 673493"/>
                <a:gd name="connsiteY26" fmla="*/ 156311 h 206401"/>
                <a:gd name="connsiteX27" fmla="*/ 568235 w 673493"/>
                <a:gd name="connsiteY27" fmla="*/ 156311 h 206401"/>
                <a:gd name="connsiteX28" fmla="*/ 568235 w 673493"/>
                <a:gd name="connsiteY28" fmla="*/ 558 h 206401"/>
                <a:gd name="connsiteX29" fmla="*/ 365629 w 673493"/>
                <a:gd name="connsiteY29" fmla="*/ 41788 h 206401"/>
                <a:gd name="connsiteX30" fmla="*/ 405408 w 673493"/>
                <a:gd name="connsiteY30" fmla="*/ 55880 h 206401"/>
                <a:gd name="connsiteX31" fmla="*/ 420100 w 673493"/>
                <a:gd name="connsiteY31" fmla="*/ 100710 h 206401"/>
                <a:gd name="connsiteX32" fmla="*/ 366313 w 673493"/>
                <a:gd name="connsiteY32" fmla="*/ 165129 h 206401"/>
                <a:gd name="connsiteX33" fmla="*/ 326882 w 673493"/>
                <a:gd name="connsiteY33" fmla="*/ 150800 h 206401"/>
                <a:gd name="connsiteX34" fmla="*/ 312400 w 673493"/>
                <a:gd name="connsiteY34" fmla="*/ 103584 h 206401"/>
                <a:gd name="connsiteX35" fmla="*/ 326994 w 673493"/>
                <a:gd name="connsiteY35" fmla="*/ 56117 h 206401"/>
                <a:gd name="connsiteX36" fmla="*/ 365629 w 673493"/>
                <a:gd name="connsiteY36" fmla="*/ 41788 h 206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73493" h="206401">
                  <a:moveTo>
                    <a:pt x="365852" y="0"/>
                  </a:moveTo>
                  <a:cubicBezTo>
                    <a:pt x="327352" y="0"/>
                    <a:pt x="297345" y="9052"/>
                    <a:pt x="275704" y="27236"/>
                  </a:cubicBezTo>
                  <a:cubicBezTo>
                    <a:pt x="254235" y="45343"/>
                    <a:pt x="243404" y="70730"/>
                    <a:pt x="243404" y="103305"/>
                  </a:cubicBezTo>
                  <a:cubicBezTo>
                    <a:pt x="243404" y="126623"/>
                    <a:pt x="248874" y="146093"/>
                    <a:pt x="259742" y="161599"/>
                  </a:cubicBezTo>
                  <a:cubicBezTo>
                    <a:pt x="270639" y="177144"/>
                    <a:pt x="284866" y="188486"/>
                    <a:pt x="302354" y="195658"/>
                  </a:cubicBezTo>
                  <a:cubicBezTo>
                    <a:pt x="319880" y="202840"/>
                    <a:pt x="342008" y="206401"/>
                    <a:pt x="368754" y="206401"/>
                  </a:cubicBezTo>
                  <a:cubicBezTo>
                    <a:pt x="395072" y="206401"/>
                    <a:pt x="417003" y="202280"/>
                    <a:pt x="434653" y="193956"/>
                  </a:cubicBezTo>
                  <a:cubicBezTo>
                    <a:pt x="452274" y="185650"/>
                    <a:pt x="465720" y="173961"/>
                    <a:pt x="475073" y="159102"/>
                  </a:cubicBezTo>
                  <a:cubicBezTo>
                    <a:pt x="484389" y="144186"/>
                    <a:pt x="489082" y="125018"/>
                    <a:pt x="489082" y="101701"/>
                  </a:cubicBezTo>
                  <a:cubicBezTo>
                    <a:pt x="489082" y="69554"/>
                    <a:pt x="478354" y="44548"/>
                    <a:pt x="457047" y="26803"/>
                  </a:cubicBezTo>
                  <a:cubicBezTo>
                    <a:pt x="435711" y="8915"/>
                    <a:pt x="405276" y="0"/>
                    <a:pt x="365852" y="0"/>
                  </a:cubicBezTo>
                  <a:close/>
                  <a:moveTo>
                    <a:pt x="0" y="558"/>
                  </a:moveTo>
                  <a:lnTo>
                    <a:pt x="0" y="206220"/>
                  </a:lnTo>
                  <a:lnTo>
                    <a:pt x="69986" y="206220"/>
                  </a:lnTo>
                  <a:lnTo>
                    <a:pt x="70279" y="130373"/>
                  </a:lnTo>
                  <a:lnTo>
                    <a:pt x="158962" y="130373"/>
                  </a:lnTo>
                  <a:lnTo>
                    <a:pt x="159507" y="206220"/>
                  </a:lnTo>
                  <a:lnTo>
                    <a:pt x="229981" y="206220"/>
                  </a:lnTo>
                  <a:lnTo>
                    <a:pt x="229981" y="558"/>
                  </a:lnTo>
                  <a:lnTo>
                    <a:pt x="158962" y="558"/>
                  </a:lnTo>
                  <a:lnTo>
                    <a:pt x="158669" y="76237"/>
                  </a:lnTo>
                  <a:lnTo>
                    <a:pt x="69986" y="76237"/>
                  </a:lnTo>
                  <a:lnTo>
                    <a:pt x="69986" y="558"/>
                  </a:lnTo>
                  <a:close/>
                  <a:moveTo>
                    <a:pt x="500746" y="558"/>
                  </a:moveTo>
                  <a:lnTo>
                    <a:pt x="500746" y="206220"/>
                  </a:lnTo>
                  <a:lnTo>
                    <a:pt x="673494" y="206220"/>
                  </a:lnTo>
                  <a:lnTo>
                    <a:pt x="672015" y="156311"/>
                  </a:lnTo>
                  <a:lnTo>
                    <a:pt x="568235" y="156311"/>
                  </a:lnTo>
                  <a:lnTo>
                    <a:pt x="568235" y="558"/>
                  </a:lnTo>
                  <a:close/>
                  <a:moveTo>
                    <a:pt x="365629" y="41788"/>
                  </a:moveTo>
                  <a:cubicBezTo>
                    <a:pt x="382393" y="41788"/>
                    <a:pt x="395664" y="46489"/>
                    <a:pt x="405408" y="55880"/>
                  </a:cubicBezTo>
                  <a:cubicBezTo>
                    <a:pt x="415190" y="65329"/>
                    <a:pt x="420100" y="80260"/>
                    <a:pt x="420100" y="100710"/>
                  </a:cubicBezTo>
                  <a:cubicBezTo>
                    <a:pt x="420100" y="137924"/>
                    <a:pt x="407051" y="165129"/>
                    <a:pt x="366313" y="165129"/>
                  </a:cubicBezTo>
                  <a:cubicBezTo>
                    <a:pt x="349749" y="165129"/>
                    <a:pt x="336503" y="160382"/>
                    <a:pt x="326882" y="150800"/>
                  </a:cubicBezTo>
                  <a:cubicBezTo>
                    <a:pt x="317234" y="141218"/>
                    <a:pt x="312400" y="125520"/>
                    <a:pt x="312400" y="103584"/>
                  </a:cubicBezTo>
                  <a:cubicBezTo>
                    <a:pt x="312400" y="81544"/>
                    <a:pt x="317279" y="65671"/>
                    <a:pt x="326994" y="56117"/>
                  </a:cubicBezTo>
                  <a:cubicBezTo>
                    <a:pt x="336710" y="46535"/>
                    <a:pt x="349589" y="41788"/>
                    <a:pt x="365629" y="4178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0758D34-7638-0205-F157-C85E0687D2F6}"/>
                </a:ext>
              </a:extLst>
            </p:cNvPr>
            <p:cNvSpPr/>
            <p:nvPr userDrawn="1"/>
          </p:nvSpPr>
          <p:spPr>
            <a:xfrm>
              <a:off x="314077" y="1075469"/>
              <a:ext cx="847427" cy="1120029"/>
            </a:xfrm>
            <a:custGeom>
              <a:avLst/>
              <a:gdLst>
                <a:gd name="connsiteX0" fmla="*/ 162925 w 325888"/>
                <a:gd name="connsiteY0" fmla="*/ 0 h 430720"/>
                <a:gd name="connsiteX1" fmla="*/ 325888 w 325888"/>
                <a:gd name="connsiteY1" fmla="*/ 0 h 430720"/>
                <a:gd name="connsiteX2" fmla="*/ 325888 w 325888"/>
                <a:gd name="connsiteY2" fmla="*/ 256727 h 430720"/>
                <a:gd name="connsiteX3" fmla="*/ 311525 w 325888"/>
                <a:gd name="connsiteY3" fmla="*/ 343348 h 430720"/>
                <a:gd name="connsiteX4" fmla="*/ 260080 w 325888"/>
                <a:gd name="connsiteY4" fmla="*/ 386715 h 430720"/>
                <a:gd name="connsiteX5" fmla="*/ 162925 w 325888"/>
                <a:gd name="connsiteY5" fmla="*/ 430721 h 430720"/>
                <a:gd name="connsiteX6" fmla="*/ 65770 w 325888"/>
                <a:gd name="connsiteY6" fmla="*/ 386715 h 430720"/>
                <a:gd name="connsiteX7" fmla="*/ 14392 w 325888"/>
                <a:gd name="connsiteY7" fmla="*/ 343348 h 430720"/>
                <a:gd name="connsiteX8" fmla="*/ 0 w 325888"/>
                <a:gd name="connsiteY8" fmla="*/ 256727 h 430720"/>
                <a:gd name="connsiteX9" fmla="*/ 0 w 325888"/>
                <a:gd name="connsiteY9" fmla="*/ 0 h 43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888" h="430720">
                  <a:moveTo>
                    <a:pt x="162925" y="0"/>
                  </a:moveTo>
                  <a:lnTo>
                    <a:pt x="325888" y="0"/>
                  </a:lnTo>
                  <a:lnTo>
                    <a:pt x="325888" y="256727"/>
                  </a:lnTo>
                  <a:cubicBezTo>
                    <a:pt x="323679" y="274015"/>
                    <a:pt x="324069" y="326184"/>
                    <a:pt x="311525" y="343348"/>
                  </a:cubicBezTo>
                  <a:cubicBezTo>
                    <a:pt x="298914" y="360436"/>
                    <a:pt x="287579" y="373447"/>
                    <a:pt x="260080" y="386715"/>
                  </a:cubicBezTo>
                  <a:cubicBezTo>
                    <a:pt x="232610" y="399993"/>
                    <a:pt x="201035" y="414452"/>
                    <a:pt x="162925" y="430721"/>
                  </a:cubicBezTo>
                  <a:cubicBezTo>
                    <a:pt x="124854" y="414452"/>
                    <a:pt x="93269" y="399993"/>
                    <a:pt x="65770" y="386715"/>
                  </a:cubicBezTo>
                  <a:cubicBezTo>
                    <a:pt x="38300" y="373447"/>
                    <a:pt x="26975" y="360436"/>
                    <a:pt x="14392" y="343348"/>
                  </a:cubicBezTo>
                  <a:cubicBezTo>
                    <a:pt x="1810" y="326184"/>
                    <a:pt x="2200" y="274015"/>
                    <a:pt x="0" y="256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A1C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78CD7D-8846-F09F-F49C-E17C0D0DCF69}"/>
                </a:ext>
              </a:extLst>
            </p:cNvPr>
            <p:cNvSpPr/>
            <p:nvPr userDrawn="1"/>
          </p:nvSpPr>
          <p:spPr>
            <a:xfrm>
              <a:off x="323306" y="1087803"/>
              <a:ext cx="829446" cy="1095879"/>
            </a:xfrm>
            <a:custGeom>
              <a:avLst/>
              <a:gdLst>
                <a:gd name="connsiteX0" fmla="*/ 134312 w 318973"/>
                <a:gd name="connsiteY0" fmla="*/ 0 h 421433"/>
                <a:gd name="connsiteX1" fmla="*/ 134312 w 318973"/>
                <a:gd name="connsiteY1" fmla="*/ 133188 h 421433"/>
                <a:gd name="connsiteX2" fmla="*/ 0 w 318973"/>
                <a:gd name="connsiteY2" fmla="*/ 133188 h 421433"/>
                <a:gd name="connsiteX3" fmla="*/ 0 w 318973"/>
                <a:gd name="connsiteY3" fmla="*/ 187166 h 421433"/>
                <a:gd name="connsiteX4" fmla="*/ 134312 w 318973"/>
                <a:gd name="connsiteY4" fmla="*/ 187166 h 421433"/>
                <a:gd name="connsiteX5" fmla="*/ 134312 w 318973"/>
                <a:gd name="connsiteY5" fmla="*/ 410337 h 421433"/>
                <a:gd name="connsiteX6" fmla="*/ 159306 w 318973"/>
                <a:gd name="connsiteY6" fmla="*/ 421434 h 421433"/>
                <a:gd name="connsiteX7" fmla="*/ 187042 w 318973"/>
                <a:gd name="connsiteY7" fmla="*/ 410337 h 421433"/>
                <a:gd name="connsiteX8" fmla="*/ 187042 w 318973"/>
                <a:gd name="connsiteY8" fmla="*/ 187166 h 421433"/>
                <a:gd name="connsiteX9" fmla="*/ 318973 w 318973"/>
                <a:gd name="connsiteY9" fmla="*/ 187166 h 421433"/>
                <a:gd name="connsiteX10" fmla="*/ 318973 w 318973"/>
                <a:gd name="connsiteY10" fmla="*/ 133188 h 421433"/>
                <a:gd name="connsiteX11" fmla="*/ 187042 w 318973"/>
                <a:gd name="connsiteY11" fmla="*/ 133188 h 421433"/>
                <a:gd name="connsiteX12" fmla="*/ 187042 w 318973"/>
                <a:gd name="connsiteY12" fmla="*/ 0 h 42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8973" h="421433">
                  <a:moveTo>
                    <a:pt x="134312" y="0"/>
                  </a:moveTo>
                  <a:lnTo>
                    <a:pt x="134312" y="133188"/>
                  </a:lnTo>
                  <a:lnTo>
                    <a:pt x="0" y="133188"/>
                  </a:lnTo>
                  <a:lnTo>
                    <a:pt x="0" y="187166"/>
                  </a:lnTo>
                  <a:lnTo>
                    <a:pt x="134312" y="187166"/>
                  </a:lnTo>
                  <a:lnTo>
                    <a:pt x="134312" y="410337"/>
                  </a:lnTo>
                  <a:lnTo>
                    <a:pt x="159306" y="421434"/>
                  </a:lnTo>
                  <a:lnTo>
                    <a:pt x="187042" y="410337"/>
                  </a:lnTo>
                  <a:lnTo>
                    <a:pt x="187042" y="187166"/>
                  </a:lnTo>
                  <a:lnTo>
                    <a:pt x="318973" y="187166"/>
                  </a:lnTo>
                  <a:lnTo>
                    <a:pt x="318973" y="133188"/>
                  </a:lnTo>
                  <a:lnTo>
                    <a:pt x="187042" y="133188"/>
                  </a:lnTo>
                  <a:lnTo>
                    <a:pt x="187042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9385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1" r:id="rId3"/>
    <p:sldLayoutId id="2147483659" r:id="rId4"/>
    <p:sldLayoutId id="2147483660" r:id="rId5"/>
    <p:sldLayoutId id="2147483683" r:id="rId6"/>
    <p:sldLayoutId id="2147483682" r:id="rId7"/>
    <p:sldLayoutId id="2147483661" r:id="rId8"/>
    <p:sldLayoutId id="2147483662" r:id="rId9"/>
    <p:sldLayoutId id="2147483663" r:id="rId1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DA2F03-06F1-1163-D49A-235E9ED8A016}"/>
              </a:ext>
            </a:extLst>
          </p:cNvPr>
          <p:cNvSpPr/>
          <p:nvPr userDrawn="1"/>
        </p:nvSpPr>
        <p:spPr>
          <a:xfrm>
            <a:off x="0" y="6067798"/>
            <a:ext cx="12192000" cy="7902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/>
              <a:t> 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E850FA-27DB-F304-0F09-574878D84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76" y="314077"/>
            <a:ext cx="11563847" cy="112113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t-EE"/>
              <a:t>Pealkirja</a:t>
            </a:r>
            <a:br>
              <a:rPr lang="et-EE"/>
            </a:br>
            <a:r>
              <a:rPr lang="et-EE"/>
              <a:t>kastike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53F25-0DB2-F633-4E3E-DA0D27AF9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076" y="1592247"/>
            <a:ext cx="11563847" cy="43185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t-EE"/>
              <a:t>Sisuteksti kastike</a:t>
            </a:r>
            <a:endParaRPr lang="en-US"/>
          </a:p>
          <a:p>
            <a:pPr lvl="1"/>
            <a:r>
              <a:rPr lang="et-EE"/>
              <a:t>Teine taane</a:t>
            </a:r>
            <a:endParaRPr lang="en-US"/>
          </a:p>
          <a:p>
            <a:pPr lvl="2"/>
            <a:r>
              <a:rPr lang="et-EE"/>
              <a:t>Kolmas taane</a:t>
            </a:r>
            <a:endParaRPr lang="en-US"/>
          </a:p>
          <a:p>
            <a:pPr lvl="3"/>
            <a:r>
              <a:rPr lang="et-EE"/>
              <a:t>Neljas taane</a:t>
            </a:r>
            <a:endParaRPr lang="en-US"/>
          </a:p>
          <a:p>
            <a:pPr lvl="4"/>
            <a:r>
              <a:rPr lang="et-EE"/>
              <a:t>Viies taane</a:t>
            </a:r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93E07B4-5239-940D-36AF-8C1C6F8A3595}"/>
              </a:ext>
            </a:extLst>
          </p:cNvPr>
          <p:cNvSpPr/>
          <p:nvPr userDrawn="1"/>
        </p:nvSpPr>
        <p:spPr>
          <a:xfrm>
            <a:off x="310526" y="6188715"/>
            <a:ext cx="325888" cy="430720"/>
          </a:xfrm>
          <a:custGeom>
            <a:avLst/>
            <a:gdLst>
              <a:gd name="connsiteX0" fmla="*/ 162925 w 325888"/>
              <a:gd name="connsiteY0" fmla="*/ 0 h 430720"/>
              <a:gd name="connsiteX1" fmla="*/ 325888 w 325888"/>
              <a:gd name="connsiteY1" fmla="*/ 0 h 430720"/>
              <a:gd name="connsiteX2" fmla="*/ 325888 w 325888"/>
              <a:gd name="connsiteY2" fmla="*/ 256727 h 430720"/>
              <a:gd name="connsiteX3" fmla="*/ 311525 w 325888"/>
              <a:gd name="connsiteY3" fmla="*/ 343348 h 430720"/>
              <a:gd name="connsiteX4" fmla="*/ 260080 w 325888"/>
              <a:gd name="connsiteY4" fmla="*/ 386715 h 430720"/>
              <a:gd name="connsiteX5" fmla="*/ 162925 w 325888"/>
              <a:gd name="connsiteY5" fmla="*/ 430721 h 430720"/>
              <a:gd name="connsiteX6" fmla="*/ 65770 w 325888"/>
              <a:gd name="connsiteY6" fmla="*/ 386715 h 430720"/>
              <a:gd name="connsiteX7" fmla="*/ 14392 w 325888"/>
              <a:gd name="connsiteY7" fmla="*/ 343348 h 430720"/>
              <a:gd name="connsiteX8" fmla="*/ 0 w 325888"/>
              <a:gd name="connsiteY8" fmla="*/ 256727 h 430720"/>
              <a:gd name="connsiteX9" fmla="*/ 0 w 325888"/>
              <a:gd name="connsiteY9" fmla="*/ 0 h 43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888" h="430720">
                <a:moveTo>
                  <a:pt x="162925" y="0"/>
                </a:moveTo>
                <a:lnTo>
                  <a:pt x="325888" y="0"/>
                </a:lnTo>
                <a:lnTo>
                  <a:pt x="325888" y="256727"/>
                </a:lnTo>
                <a:cubicBezTo>
                  <a:pt x="323679" y="274015"/>
                  <a:pt x="324069" y="326184"/>
                  <a:pt x="311525" y="343348"/>
                </a:cubicBezTo>
                <a:cubicBezTo>
                  <a:pt x="298914" y="360436"/>
                  <a:pt x="287579" y="373447"/>
                  <a:pt x="260080" y="386715"/>
                </a:cubicBezTo>
                <a:cubicBezTo>
                  <a:pt x="232610" y="399993"/>
                  <a:pt x="201035" y="414452"/>
                  <a:pt x="162925" y="430721"/>
                </a:cubicBezTo>
                <a:cubicBezTo>
                  <a:pt x="124854" y="414452"/>
                  <a:pt x="93269" y="399993"/>
                  <a:pt x="65770" y="386715"/>
                </a:cubicBezTo>
                <a:cubicBezTo>
                  <a:pt x="38300" y="373447"/>
                  <a:pt x="26975" y="360436"/>
                  <a:pt x="14392" y="343348"/>
                </a:cubicBezTo>
                <a:cubicBezTo>
                  <a:pt x="1810" y="326184"/>
                  <a:pt x="2200" y="274015"/>
                  <a:pt x="0" y="256727"/>
                </a:cubicBezTo>
                <a:lnTo>
                  <a:pt x="0" y="0"/>
                </a:lnTo>
                <a:close/>
              </a:path>
            </a:pathLst>
          </a:custGeom>
          <a:solidFill>
            <a:srgbClr val="8A1C3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F9F57EB-4760-D99F-3D0D-FCF3EE2FF3B9}"/>
              </a:ext>
            </a:extLst>
          </p:cNvPr>
          <p:cNvSpPr/>
          <p:nvPr userDrawn="1"/>
        </p:nvSpPr>
        <p:spPr>
          <a:xfrm>
            <a:off x="314075" y="6193458"/>
            <a:ext cx="318973" cy="421433"/>
          </a:xfrm>
          <a:custGeom>
            <a:avLst/>
            <a:gdLst>
              <a:gd name="connsiteX0" fmla="*/ 134312 w 318973"/>
              <a:gd name="connsiteY0" fmla="*/ 0 h 421433"/>
              <a:gd name="connsiteX1" fmla="*/ 134312 w 318973"/>
              <a:gd name="connsiteY1" fmla="*/ 133188 h 421433"/>
              <a:gd name="connsiteX2" fmla="*/ 0 w 318973"/>
              <a:gd name="connsiteY2" fmla="*/ 133188 h 421433"/>
              <a:gd name="connsiteX3" fmla="*/ 0 w 318973"/>
              <a:gd name="connsiteY3" fmla="*/ 187166 h 421433"/>
              <a:gd name="connsiteX4" fmla="*/ 134312 w 318973"/>
              <a:gd name="connsiteY4" fmla="*/ 187166 h 421433"/>
              <a:gd name="connsiteX5" fmla="*/ 134312 w 318973"/>
              <a:gd name="connsiteY5" fmla="*/ 410337 h 421433"/>
              <a:gd name="connsiteX6" fmla="*/ 159306 w 318973"/>
              <a:gd name="connsiteY6" fmla="*/ 421434 h 421433"/>
              <a:gd name="connsiteX7" fmla="*/ 187042 w 318973"/>
              <a:gd name="connsiteY7" fmla="*/ 410337 h 421433"/>
              <a:gd name="connsiteX8" fmla="*/ 187042 w 318973"/>
              <a:gd name="connsiteY8" fmla="*/ 187166 h 421433"/>
              <a:gd name="connsiteX9" fmla="*/ 318973 w 318973"/>
              <a:gd name="connsiteY9" fmla="*/ 187166 h 421433"/>
              <a:gd name="connsiteX10" fmla="*/ 318973 w 318973"/>
              <a:gd name="connsiteY10" fmla="*/ 133188 h 421433"/>
              <a:gd name="connsiteX11" fmla="*/ 187042 w 318973"/>
              <a:gd name="connsiteY11" fmla="*/ 133188 h 421433"/>
              <a:gd name="connsiteX12" fmla="*/ 187042 w 318973"/>
              <a:gd name="connsiteY12" fmla="*/ 0 h 421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973" h="421433">
                <a:moveTo>
                  <a:pt x="134312" y="0"/>
                </a:moveTo>
                <a:lnTo>
                  <a:pt x="134312" y="133188"/>
                </a:lnTo>
                <a:lnTo>
                  <a:pt x="0" y="133188"/>
                </a:lnTo>
                <a:lnTo>
                  <a:pt x="0" y="187166"/>
                </a:lnTo>
                <a:lnTo>
                  <a:pt x="134312" y="187166"/>
                </a:lnTo>
                <a:lnTo>
                  <a:pt x="134312" y="410337"/>
                </a:lnTo>
                <a:lnTo>
                  <a:pt x="159306" y="421434"/>
                </a:lnTo>
                <a:lnTo>
                  <a:pt x="187042" y="410337"/>
                </a:lnTo>
                <a:lnTo>
                  <a:pt x="187042" y="187166"/>
                </a:lnTo>
                <a:lnTo>
                  <a:pt x="318973" y="187166"/>
                </a:lnTo>
                <a:lnTo>
                  <a:pt x="318973" y="133188"/>
                </a:lnTo>
                <a:lnTo>
                  <a:pt x="187042" y="133188"/>
                </a:lnTo>
                <a:lnTo>
                  <a:pt x="187042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4B36A87-CDCA-530C-4B72-EF58D4CD6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24834"/>
            <a:ext cx="3281363" cy="31407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9D99294-843E-4C7B-91F2-5B8ABB33D39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360DF96-F5A0-ED25-5B6C-4CFDA9D2DF7D}"/>
              </a:ext>
            </a:extLst>
          </p:cNvPr>
          <p:cNvGrpSpPr/>
          <p:nvPr userDrawn="1"/>
        </p:nvGrpSpPr>
        <p:grpSpPr>
          <a:xfrm>
            <a:off x="313040" y="6193458"/>
            <a:ext cx="2175559" cy="421432"/>
            <a:chOff x="314077" y="1075469"/>
            <a:chExt cx="5781924" cy="112002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7B41E71-E793-0A3F-4BA6-60DC2CB4CAFB}"/>
                </a:ext>
              </a:extLst>
            </p:cNvPr>
            <p:cNvSpPr/>
            <p:nvPr userDrawn="1"/>
          </p:nvSpPr>
          <p:spPr>
            <a:xfrm>
              <a:off x="1365927" y="1963410"/>
              <a:ext cx="4730074" cy="201835"/>
            </a:xfrm>
            <a:custGeom>
              <a:avLst/>
              <a:gdLst>
                <a:gd name="connsiteX0" fmla="*/ 694800 w 1819005"/>
                <a:gd name="connsiteY0" fmla="*/ 0 h 77618"/>
                <a:gd name="connsiteX1" fmla="*/ 678628 w 1819005"/>
                <a:gd name="connsiteY1" fmla="*/ 2972 h 77618"/>
                <a:gd name="connsiteX2" fmla="*/ 668917 w 1819005"/>
                <a:gd name="connsiteY2" fmla="*/ 9725 h 77618"/>
                <a:gd name="connsiteX3" fmla="*/ 661955 w 1819005"/>
                <a:gd name="connsiteY3" fmla="*/ 20008 h 77618"/>
                <a:gd name="connsiteX4" fmla="*/ 658523 w 1819005"/>
                <a:gd name="connsiteY4" fmla="*/ 39249 h 77618"/>
                <a:gd name="connsiteX5" fmla="*/ 668401 w 1819005"/>
                <a:gd name="connsiteY5" fmla="*/ 67377 h 77618"/>
                <a:gd name="connsiteX6" fmla="*/ 695009 w 1819005"/>
                <a:gd name="connsiteY6" fmla="*/ 77563 h 77618"/>
                <a:gd name="connsiteX7" fmla="*/ 721407 w 1819005"/>
                <a:gd name="connsiteY7" fmla="*/ 67335 h 77618"/>
                <a:gd name="connsiteX8" fmla="*/ 731272 w 1819005"/>
                <a:gd name="connsiteY8" fmla="*/ 38886 h 77618"/>
                <a:gd name="connsiteX9" fmla="*/ 721296 w 1819005"/>
                <a:gd name="connsiteY9" fmla="*/ 10283 h 77618"/>
                <a:gd name="connsiteX10" fmla="*/ 694800 w 1819005"/>
                <a:gd name="connsiteY10" fmla="*/ 0 h 77618"/>
                <a:gd name="connsiteX11" fmla="*/ 1252793 w 1819005"/>
                <a:gd name="connsiteY11" fmla="*/ 0 h 77618"/>
                <a:gd name="connsiteX12" fmla="*/ 1238004 w 1819005"/>
                <a:gd name="connsiteY12" fmla="*/ 2609 h 77618"/>
                <a:gd name="connsiteX13" fmla="*/ 1228641 w 1819005"/>
                <a:gd name="connsiteY13" fmla="*/ 10241 h 77618"/>
                <a:gd name="connsiteX14" fmla="*/ 1225418 w 1819005"/>
                <a:gd name="connsiteY14" fmla="*/ 20929 h 77618"/>
                <a:gd name="connsiteX15" fmla="*/ 1232325 w 1819005"/>
                <a:gd name="connsiteY15" fmla="*/ 36026 h 77618"/>
                <a:gd name="connsiteX16" fmla="*/ 1249417 w 1819005"/>
                <a:gd name="connsiteY16" fmla="*/ 43435 h 77618"/>
                <a:gd name="connsiteX17" fmla="*/ 1261542 w 1819005"/>
                <a:gd name="connsiteY17" fmla="*/ 46713 h 77618"/>
                <a:gd name="connsiteX18" fmla="*/ 1266955 w 1819005"/>
                <a:gd name="connsiteY18" fmla="*/ 49992 h 77618"/>
                <a:gd name="connsiteX19" fmla="*/ 1268546 w 1819005"/>
                <a:gd name="connsiteY19" fmla="*/ 54485 h 77618"/>
                <a:gd name="connsiteX20" fmla="*/ 1264807 w 1819005"/>
                <a:gd name="connsiteY20" fmla="*/ 61754 h 77618"/>
                <a:gd name="connsiteX21" fmla="*/ 1253812 w 1819005"/>
                <a:gd name="connsiteY21" fmla="*/ 64824 h 77618"/>
                <a:gd name="connsiteX22" fmla="*/ 1242817 w 1819005"/>
                <a:gd name="connsiteY22" fmla="*/ 61350 h 77618"/>
                <a:gd name="connsiteX23" fmla="*/ 1237445 w 1819005"/>
                <a:gd name="connsiteY23" fmla="*/ 50453 h 77618"/>
                <a:gd name="connsiteX24" fmla="*/ 1222711 w 1819005"/>
                <a:gd name="connsiteY24" fmla="*/ 51876 h 77618"/>
                <a:gd name="connsiteX25" fmla="*/ 1231809 w 1819005"/>
                <a:gd name="connsiteY25" fmla="*/ 71061 h 77618"/>
                <a:gd name="connsiteX26" fmla="*/ 1253659 w 1819005"/>
                <a:gd name="connsiteY26" fmla="*/ 77619 h 77618"/>
                <a:gd name="connsiteX27" fmla="*/ 1269983 w 1819005"/>
                <a:gd name="connsiteY27" fmla="*/ 74898 h 77618"/>
                <a:gd name="connsiteX28" fmla="*/ 1280113 w 1819005"/>
                <a:gd name="connsiteY28" fmla="*/ 66512 h 77618"/>
                <a:gd name="connsiteX29" fmla="*/ 1283684 w 1819005"/>
                <a:gd name="connsiteY29" fmla="*/ 54443 h 77618"/>
                <a:gd name="connsiteX30" fmla="*/ 1280671 w 1819005"/>
                <a:gd name="connsiteY30" fmla="*/ 42514 h 77618"/>
                <a:gd name="connsiteX31" fmla="*/ 1272383 w 1819005"/>
                <a:gd name="connsiteY31" fmla="*/ 34896 h 77618"/>
                <a:gd name="connsiteX32" fmla="*/ 1256058 w 1819005"/>
                <a:gd name="connsiteY32" fmla="*/ 29468 h 77618"/>
                <a:gd name="connsiteX33" fmla="*/ 1242147 w 1819005"/>
                <a:gd name="connsiteY33" fmla="*/ 24459 h 77618"/>
                <a:gd name="connsiteX34" fmla="*/ 1239901 w 1819005"/>
                <a:gd name="connsiteY34" fmla="*/ 19910 h 77618"/>
                <a:gd name="connsiteX35" fmla="*/ 1242301 w 1819005"/>
                <a:gd name="connsiteY35" fmla="*/ 15250 h 77618"/>
                <a:gd name="connsiteX36" fmla="*/ 1252640 w 1819005"/>
                <a:gd name="connsiteY36" fmla="*/ 12543 h 77618"/>
                <a:gd name="connsiteX37" fmla="*/ 1262197 w 1819005"/>
                <a:gd name="connsiteY37" fmla="*/ 15097 h 77618"/>
                <a:gd name="connsiteX38" fmla="*/ 1266397 w 1819005"/>
                <a:gd name="connsiteY38" fmla="*/ 23385 h 77618"/>
                <a:gd name="connsiteX39" fmla="*/ 1281536 w 1819005"/>
                <a:gd name="connsiteY39" fmla="*/ 22715 h 77618"/>
                <a:gd name="connsiteX40" fmla="*/ 1274015 w 1819005"/>
                <a:gd name="connsiteY40" fmla="*/ 6195 h 77618"/>
                <a:gd name="connsiteX41" fmla="*/ 1252793 w 1819005"/>
                <a:gd name="connsiteY41" fmla="*/ 0 h 77618"/>
                <a:gd name="connsiteX42" fmla="*/ 1406593 w 1819005"/>
                <a:gd name="connsiteY42" fmla="*/ 0 h 77618"/>
                <a:gd name="connsiteX43" fmla="*/ 1391817 w 1819005"/>
                <a:gd name="connsiteY43" fmla="*/ 2609 h 77618"/>
                <a:gd name="connsiteX44" fmla="*/ 1382455 w 1819005"/>
                <a:gd name="connsiteY44" fmla="*/ 10241 h 77618"/>
                <a:gd name="connsiteX45" fmla="*/ 1379232 w 1819005"/>
                <a:gd name="connsiteY45" fmla="*/ 20929 h 77618"/>
                <a:gd name="connsiteX46" fmla="*/ 1386139 w 1819005"/>
                <a:gd name="connsiteY46" fmla="*/ 36026 h 77618"/>
                <a:gd name="connsiteX47" fmla="*/ 1403217 w 1819005"/>
                <a:gd name="connsiteY47" fmla="*/ 43435 h 77618"/>
                <a:gd name="connsiteX48" fmla="*/ 1415342 w 1819005"/>
                <a:gd name="connsiteY48" fmla="*/ 46713 h 77618"/>
                <a:gd name="connsiteX49" fmla="*/ 1420769 w 1819005"/>
                <a:gd name="connsiteY49" fmla="*/ 49992 h 77618"/>
                <a:gd name="connsiteX50" fmla="*/ 1422360 w 1819005"/>
                <a:gd name="connsiteY50" fmla="*/ 54485 h 77618"/>
                <a:gd name="connsiteX51" fmla="*/ 1418620 w 1819005"/>
                <a:gd name="connsiteY51" fmla="*/ 61754 h 77618"/>
                <a:gd name="connsiteX52" fmla="*/ 1407626 w 1819005"/>
                <a:gd name="connsiteY52" fmla="*/ 64824 h 77618"/>
                <a:gd name="connsiteX53" fmla="*/ 1396617 w 1819005"/>
                <a:gd name="connsiteY53" fmla="*/ 61350 h 77618"/>
                <a:gd name="connsiteX54" fmla="*/ 1391245 w 1819005"/>
                <a:gd name="connsiteY54" fmla="*/ 50453 h 77618"/>
                <a:gd name="connsiteX55" fmla="*/ 1376511 w 1819005"/>
                <a:gd name="connsiteY55" fmla="*/ 51876 h 77618"/>
                <a:gd name="connsiteX56" fmla="*/ 1385622 w 1819005"/>
                <a:gd name="connsiteY56" fmla="*/ 71061 h 77618"/>
                <a:gd name="connsiteX57" fmla="*/ 1407472 w 1819005"/>
                <a:gd name="connsiteY57" fmla="*/ 77619 h 77618"/>
                <a:gd name="connsiteX58" fmla="*/ 1423783 w 1819005"/>
                <a:gd name="connsiteY58" fmla="*/ 74898 h 77618"/>
                <a:gd name="connsiteX59" fmla="*/ 1433913 w 1819005"/>
                <a:gd name="connsiteY59" fmla="*/ 66512 h 77618"/>
                <a:gd name="connsiteX60" fmla="*/ 1437498 w 1819005"/>
                <a:gd name="connsiteY60" fmla="*/ 54443 h 77618"/>
                <a:gd name="connsiteX61" fmla="*/ 1434485 w 1819005"/>
                <a:gd name="connsiteY61" fmla="*/ 42514 h 77618"/>
                <a:gd name="connsiteX62" fmla="*/ 1426197 w 1819005"/>
                <a:gd name="connsiteY62" fmla="*/ 34896 h 77618"/>
                <a:gd name="connsiteX63" fmla="*/ 1409872 w 1819005"/>
                <a:gd name="connsiteY63" fmla="*/ 29468 h 77618"/>
                <a:gd name="connsiteX64" fmla="*/ 1395961 w 1819005"/>
                <a:gd name="connsiteY64" fmla="*/ 24459 h 77618"/>
                <a:gd name="connsiteX65" fmla="*/ 1393701 w 1819005"/>
                <a:gd name="connsiteY65" fmla="*/ 19910 h 77618"/>
                <a:gd name="connsiteX66" fmla="*/ 1396115 w 1819005"/>
                <a:gd name="connsiteY66" fmla="*/ 15250 h 77618"/>
                <a:gd name="connsiteX67" fmla="*/ 1406440 w 1819005"/>
                <a:gd name="connsiteY67" fmla="*/ 12543 h 77618"/>
                <a:gd name="connsiteX68" fmla="*/ 1416011 w 1819005"/>
                <a:gd name="connsiteY68" fmla="*/ 15097 h 77618"/>
                <a:gd name="connsiteX69" fmla="*/ 1420211 w 1819005"/>
                <a:gd name="connsiteY69" fmla="*/ 23385 h 77618"/>
                <a:gd name="connsiteX70" fmla="*/ 1435350 w 1819005"/>
                <a:gd name="connsiteY70" fmla="*/ 22715 h 77618"/>
                <a:gd name="connsiteX71" fmla="*/ 1427829 w 1819005"/>
                <a:gd name="connsiteY71" fmla="*/ 6195 h 77618"/>
                <a:gd name="connsiteX72" fmla="*/ 1406593 w 1819005"/>
                <a:gd name="connsiteY72" fmla="*/ 0 h 77618"/>
                <a:gd name="connsiteX73" fmla="*/ 0 w 1819005"/>
                <a:gd name="connsiteY73" fmla="*/ 1284 h 77618"/>
                <a:gd name="connsiteX74" fmla="*/ 0 w 1819005"/>
                <a:gd name="connsiteY74" fmla="*/ 76279 h 77618"/>
                <a:gd name="connsiteX75" fmla="*/ 15139 w 1819005"/>
                <a:gd name="connsiteY75" fmla="*/ 76279 h 77618"/>
                <a:gd name="connsiteX76" fmla="*/ 15139 w 1819005"/>
                <a:gd name="connsiteY76" fmla="*/ 43490 h 77618"/>
                <a:gd name="connsiteX77" fmla="*/ 44816 w 1819005"/>
                <a:gd name="connsiteY77" fmla="*/ 43490 h 77618"/>
                <a:gd name="connsiteX78" fmla="*/ 44816 w 1819005"/>
                <a:gd name="connsiteY78" fmla="*/ 76279 h 77618"/>
                <a:gd name="connsiteX79" fmla="*/ 59954 w 1819005"/>
                <a:gd name="connsiteY79" fmla="*/ 76279 h 77618"/>
                <a:gd name="connsiteX80" fmla="*/ 59954 w 1819005"/>
                <a:gd name="connsiteY80" fmla="*/ 1284 h 77618"/>
                <a:gd name="connsiteX81" fmla="*/ 44816 w 1819005"/>
                <a:gd name="connsiteY81" fmla="*/ 1284 h 77618"/>
                <a:gd name="connsiteX82" fmla="*/ 44816 w 1819005"/>
                <a:gd name="connsiteY82" fmla="*/ 30807 h 77618"/>
                <a:gd name="connsiteX83" fmla="*/ 15139 w 1819005"/>
                <a:gd name="connsiteY83" fmla="*/ 30807 h 77618"/>
                <a:gd name="connsiteX84" fmla="*/ 15139 w 1819005"/>
                <a:gd name="connsiteY84" fmla="*/ 1284 h 77618"/>
                <a:gd name="connsiteX85" fmla="*/ 101268 w 1819005"/>
                <a:gd name="connsiteY85" fmla="*/ 1284 h 77618"/>
                <a:gd name="connsiteX86" fmla="*/ 72051 w 1819005"/>
                <a:gd name="connsiteY86" fmla="*/ 76279 h 77618"/>
                <a:gd name="connsiteX87" fmla="*/ 88125 w 1819005"/>
                <a:gd name="connsiteY87" fmla="*/ 76279 h 77618"/>
                <a:gd name="connsiteX88" fmla="*/ 94306 w 1819005"/>
                <a:gd name="connsiteY88" fmla="*/ 59243 h 77618"/>
                <a:gd name="connsiteX89" fmla="*/ 124290 w 1819005"/>
                <a:gd name="connsiteY89" fmla="*/ 59243 h 77618"/>
                <a:gd name="connsiteX90" fmla="*/ 130834 w 1819005"/>
                <a:gd name="connsiteY90" fmla="*/ 76279 h 77618"/>
                <a:gd name="connsiteX91" fmla="*/ 147312 w 1819005"/>
                <a:gd name="connsiteY91" fmla="*/ 76279 h 77618"/>
                <a:gd name="connsiteX92" fmla="*/ 117286 w 1819005"/>
                <a:gd name="connsiteY92" fmla="*/ 1284 h 77618"/>
                <a:gd name="connsiteX93" fmla="*/ 159465 w 1819005"/>
                <a:gd name="connsiteY93" fmla="*/ 1284 h 77618"/>
                <a:gd name="connsiteX94" fmla="*/ 159465 w 1819005"/>
                <a:gd name="connsiteY94" fmla="*/ 76279 h 77618"/>
                <a:gd name="connsiteX95" fmla="*/ 174603 w 1819005"/>
                <a:gd name="connsiteY95" fmla="*/ 76279 h 77618"/>
                <a:gd name="connsiteX96" fmla="*/ 174603 w 1819005"/>
                <a:gd name="connsiteY96" fmla="*/ 44969 h 77618"/>
                <a:gd name="connsiteX97" fmla="*/ 177673 w 1819005"/>
                <a:gd name="connsiteY97" fmla="*/ 44969 h 77618"/>
                <a:gd name="connsiteX98" fmla="*/ 185305 w 1819005"/>
                <a:gd name="connsiteY98" fmla="*/ 45848 h 77618"/>
                <a:gd name="connsiteX99" fmla="*/ 189854 w 1819005"/>
                <a:gd name="connsiteY99" fmla="*/ 48960 h 77618"/>
                <a:gd name="connsiteX100" fmla="*/ 197834 w 1819005"/>
                <a:gd name="connsiteY100" fmla="*/ 59968 h 77618"/>
                <a:gd name="connsiteX101" fmla="*/ 208787 w 1819005"/>
                <a:gd name="connsiteY101" fmla="*/ 76279 h 77618"/>
                <a:gd name="connsiteX102" fmla="*/ 226898 w 1819005"/>
                <a:gd name="connsiteY102" fmla="*/ 76279 h 77618"/>
                <a:gd name="connsiteX103" fmla="*/ 217731 w 1819005"/>
                <a:gd name="connsiteY103" fmla="*/ 61657 h 77618"/>
                <a:gd name="connsiteX104" fmla="*/ 209094 w 1819005"/>
                <a:gd name="connsiteY104" fmla="*/ 49476 h 77618"/>
                <a:gd name="connsiteX105" fmla="*/ 201002 w 1819005"/>
                <a:gd name="connsiteY105" fmla="*/ 43183 h 77618"/>
                <a:gd name="connsiteX106" fmla="*/ 215847 w 1819005"/>
                <a:gd name="connsiteY106" fmla="*/ 36277 h 77618"/>
                <a:gd name="connsiteX107" fmla="*/ 220800 w 1819005"/>
                <a:gd name="connsiteY107" fmla="*/ 22310 h 77618"/>
                <a:gd name="connsiteX108" fmla="*/ 217536 w 1819005"/>
                <a:gd name="connsiteY108" fmla="*/ 10492 h 77618"/>
                <a:gd name="connsiteX109" fmla="*/ 208787 w 1819005"/>
                <a:gd name="connsiteY109" fmla="*/ 3335 h 77618"/>
                <a:gd name="connsiteX110" fmla="*/ 191333 w 1819005"/>
                <a:gd name="connsiteY110" fmla="*/ 1284 h 77618"/>
                <a:gd name="connsiteX111" fmla="*/ 266202 w 1819005"/>
                <a:gd name="connsiteY111" fmla="*/ 1284 h 77618"/>
                <a:gd name="connsiteX112" fmla="*/ 266202 w 1819005"/>
                <a:gd name="connsiteY112" fmla="*/ 49727 h 77618"/>
                <a:gd name="connsiteX113" fmla="*/ 264109 w 1819005"/>
                <a:gd name="connsiteY113" fmla="*/ 61754 h 77618"/>
                <a:gd name="connsiteX114" fmla="*/ 256952 w 1819005"/>
                <a:gd name="connsiteY114" fmla="*/ 64615 h 77618"/>
                <a:gd name="connsiteX115" fmla="*/ 249473 w 1819005"/>
                <a:gd name="connsiteY115" fmla="*/ 60582 h 77618"/>
                <a:gd name="connsiteX116" fmla="*/ 247590 w 1819005"/>
                <a:gd name="connsiteY116" fmla="*/ 51471 h 77618"/>
                <a:gd name="connsiteX117" fmla="*/ 233316 w 1819005"/>
                <a:gd name="connsiteY117" fmla="*/ 53104 h 77618"/>
                <a:gd name="connsiteX118" fmla="*/ 239344 w 1819005"/>
                <a:gd name="connsiteY118" fmla="*/ 71368 h 77618"/>
                <a:gd name="connsiteX119" fmla="*/ 256436 w 1819005"/>
                <a:gd name="connsiteY119" fmla="*/ 77563 h 77618"/>
                <a:gd name="connsiteX120" fmla="*/ 271686 w 1819005"/>
                <a:gd name="connsiteY120" fmla="*/ 73628 h 77618"/>
                <a:gd name="connsiteX121" fmla="*/ 279667 w 1819005"/>
                <a:gd name="connsiteY121" fmla="*/ 63080 h 77618"/>
                <a:gd name="connsiteX122" fmla="*/ 281299 w 1819005"/>
                <a:gd name="connsiteY122" fmla="*/ 48764 h 77618"/>
                <a:gd name="connsiteX123" fmla="*/ 281299 w 1819005"/>
                <a:gd name="connsiteY123" fmla="*/ 1284 h 77618"/>
                <a:gd name="connsiteX124" fmla="*/ 301391 w 1819005"/>
                <a:gd name="connsiteY124" fmla="*/ 1284 h 77618"/>
                <a:gd name="connsiteX125" fmla="*/ 301391 w 1819005"/>
                <a:gd name="connsiteY125" fmla="*/ 41286 h 77618"/>
                <a:gd name="connsiteX126" fmla="*/ 302870 w 1819005"/>
                <a:gd name="connsiteY126" fmla="*/ 60317 h 77618"/>
                <a:gd name="connsiteX127" fmla="*/ 307112 w 1819005"/>
                <a:gd name="connsiteY127" fmla="*/ 68661 h 77618"/>
                <a:gd name="connsiteX128" fmla="*/ 315860 w 1819005"/>
                <a:gd name="connsiteY128" fmla="*/ 75107 h 77618"/>
                <a:gd name="connsiteX129" fmla="*/ 332184 w 1819005"/>
                <a:gd name="connsiteY129" fmla="*/ 77563 h 77618"/>
                <a:gd name="connsiteX130" fmla="*/ 346611 w 1819005"/>
                <a:gd name="connsiteY130" fmla="*/ 75316 h 77618"/>
                <a:gd name="connsiteX131" fmla="*/ 355416 w 1819005"/>
                <a:gd name="connsiteY131" fmla="*/ 69177 h 77618"/>
                <a:gd name="connsiteX132" fmla="*/ 359964 w 1819005"/>
                <a:gd name="connsiteY132" fmla="*/ 59759 h 77618"/>
                <a:gd name="connsiteX133" fmla="*/ 361192 w 1819005"/>
                <a:gd name="connsiteY133" fmla="*/ 40672 h 77618"/>
                <a:gd name="connsiteX134" fmla="*/ 361192 w 1819005"/>
                <a:gd name="connsiteY134" fmla="*/ 1284 h 77618"/>
                <a:gd name="connsiteX135" fmla="*/ 346053 w 1819005"/>
                <a:gd name="connsiteY135" fmla="*/ 1284 h 77618"/>
                <a:gd name="connsiteX136" fmla="*/ 346053 w 1819005"/>
                <a:gd name="connsiteY136" fmla="*/ 42779 h 77618"/>
                <a:gd name="connsiteX137" fmla="*/ 345384 w 1819005"/>
                <a:gd name="connsiteY137" fmla="*/ 55518 h 77618"/>
                <a:gd name="connsiteX138" fmla="*/ 341449 w 1819005"/>
                <a:gd name="connsiteY138" fmla="*/ 62006 h 77618"/>
                <a:gd name="connsiteX139" fmla="*/ 331724 w 1819005"/>
                <a:gd name="connsiteY139" fmla="*/ 64615 h 77618"/>
                <a:gd name="connsiteX140" fmla="*/ 321692 w 1819005"/>
                <a:gd name="connsiteY140" fmla="*/ 61852 h 77618"/>
                <a:gd name="connsiteX141" fmla="*/ 317088 w 1819005"/>
                <a:gd name="connsiteY141" fmla="*/ 54443 h 77618"/>
                <a:gd name="connsiteX142" fmla="*/ 316530 w 1819005"/>
                <a:gd name="connsiteY142" fmla="*/ 41900 h 77618"/>
                <a:gd name="connsiteX143" fmla="*/ 316530 w 1819005"/>
                <a:gd name="connsiteY143" fmla="*/ 1284 h 77618"/>
                <a:gd name="connsiteX144" fmla="*/ 381019 w 1819005"/>
                <a:gd name="connsiteY144" fmla="*/ 1284 h 77618"/>
                <a:gd name="connsiteX145" fmla="*/ 381019 w 1819005"/>
                <a:gd name="connsiteY145" fmla="*/ 76279 h 77618"/>
                <a:gd name="connsiteX146" fmla="*/ 395083 w 1819005"/>
                <a:gd name="connsiteY146" fmla="*/ 76279 h 77618"/>
                <a:gd name="connsiteX147" fmla="*/ 395083 w 1819005"/>
                <a:gd name="connsiteY147" fmla="*/ 17245 h 77618"/>
                <a:gd name="connsiteX148" fmla="*/ 409914 w 1819005"/>
                <a:gd name="connsiteY148" fmla="*/ 76279 h 77618"/>
                <a:gd name="connsiteX149" fmla="*/ 424495 w 1819005"/>
                <a:gd name="connsiteY149" fmla="*/ 76279 h 77618"/>
                <a:gd name="connsiteX150" fmla="*/ 439382 w 1819005"/>
                <a:gd name="connsiteY150" fmla="*/ 17245 h 77618"/>
                <a:gd name="connsiteX151" fmla="*/ 439382 w 1819005"/>
                <a:gd name="connsiteY151" fmla="*/ 76279 h 77618"/>
                <a:gd name="connsiteX152" fmla="*/ 453461 w 1819005"/>
                <a:gd name="connsiteY152" fmla="*/ 76279 h 77618"/>
                <a:gd name="connsiteX153" fmla="*/ 453461 w 1819005"/>
                <a:gd name="connsiteY153" fmla="*/ 1284 h 77618"/>
                <a:gd name="connsiteX154" fmla="*/ 430746 w 1819005"/>
                <a:gd name="connsiteY154" fmla="*/ 1284 h 77618"/>
                <a:gd name="connsiteX155" fmla="*/ 417281 w 1819005"/>
                <a:gd name="connsiteY155" fmla="*/ 52448 h 77618"/>
                <a:gd name="connsiteX156" fmla="*/ 403678 w 1819005"/>
                <a:gd name="connsiteY156" fmla="*/ 1284 h 77618"/>
                <a:gd name="connsiteX157" fmla="*/ 494174 w 1819005"/>
                <a:gd name="connsiteY157" fmla="*/ 1284 h 77618"/>
                <a:gd name="connsiteX158" fmla="*/ 464958 w 1819005"/>
                <a:gd name="connsiteY158" fmla="*/ 76279 h 77618"/>
                <a:gd name="connsiteX159" fmla="*/ 481031 w 1819005"/>
                <a:gd name="connsiteY159" fmla="*/ 76279 h 77618"/>
                <a:gd name="connsiteX160" fmla="*/ 487212 w 1819005"/>
                <a:gd name="connsiteY160" fmla="*/ 59243 h 77618"/>
                <a:gd name="connsiteX161" fmla="*/ 517196 w 1819005"/>
                <a:gd name="connsiteY161" fmla="*/ 59243 h 77618"/>
                <a:gd name="connsiteX162" fmla="*/ 523740 w 1819005"/>
                <a:gd name="connsiteY162" fmla="*/ 76279 h 77618"/>
                <a:gd name="connsiteX163" fmla="*/ 540218 w 1819005"/>
                <a:gd name="connsiteY163" fmla="*/ 76279 h 77618"/>
                <a:gd name="connsiteX164" fmla="*/ 510192 w 1819005"/>
                <a:gd name="connsiteY164" fmla="*/ 1284 h 77618"/>
                <a:gd name="connsiteX165" fmla="*/ 573914 w 1819005"/>
                <a:gd name="connsiteY165" fmla="*/ 1284 h 77618"/>
                <a:gd name="connsiteX166" fmla="*/ 544697 w 1819005"/>
                <a:gd name="connsiteY166" fmla="*/ 76279 h 77618"/>
                <a:gd name="connsiteX167" fmla="*/ 560757 w 1819005"/>
                <a:gd name="connsiteY167" fmla="*/ 76279 h 77618"/>
                <a:gd name="connsiteX168" fmla="*/ 566951 w 1819005"/>
                <a:gd name="connsiteY168" fmla="*/ 59243 h 77618"/>
                <a:gd name="connsiteX169" fmla="*/ 596936 w 1819005"/>
                <a:gd name="connsiteY169" fmla="*/ 59243 h 77618"/>
                <a:gd name="connsiteX170" fmla="*/ 603479 w 1819005"/>
                <a:gd name="connsiteY170" fmla="*/ 76279 h 77618"/>
                <a:gd name="connsiteX171" fmla="*/ 619958 w 1819005"/>
                <a:gd name="connsiteY171" fmla="*/ 76279 h 77618"/>
                <a:gd name="connsiteX172" fmla="*/ 589918 w 1819005"/>
                <a:gd name="connsiteY172" fmla="*/ 1284 h 77618"/>
                <a:gd name="connsiteX173" fmla="*/ 747094 w 1819005"/>
                <a:gd name="connsiteY173" fmla="*/ 1284 h 77618"/>
                <a:gd name="connsiteX174" fmla="*/ 747094 w 1819005"/>
                <a:gd name="connsiteY174" fmla="*/ 76279 h 77618"/>
                <a:gd name="connsiteX175" fmla="*/ 761172 w 1819005"/>
                <a:gd name="connsiteY175" fmla="*/ 76279 h 77618"/>
                <a:gd name="connsiteX176" fmla="*/ 761172 w 1819005"/>
                <a:gd name="connsiteY176" fmla="*/ 17245 h 77618"/>
                <a:gd name="connsiteX177" fmla="*/ 776004 w 1819005"/>
                <a:gd name="connsiteY177" fmla="*/ 76279 h 77618"/>
                <a:gd name="connsiteX178" fmla="*/ 790584 w 1819005"/>
                <a:gd name="connsiteY178" fmla="*/ 76279 h 77618"/>
                <a:gd name="connsiteX179" fmla="*/ 805472 w 1819005"/>
                <a:gd name="connsiteY179" fmla="*/ 17245 h 77618"/>
                <a:gd name="connsiteX180" fmla="*/ 805472 w 1819005"/>
                <a:gd name="connsiteY180" fmla="*/ 76279 h 77618"/>
                <a:gd name="connsiteX181" fmla="*/ 819536 w 1819005"/>
                <a:gd name="connsiteY181" fmla="*/ 76279 h 77618"/>
                <a:gd name="connsiteX182" fmla="*/ 819536 w 1819005"/>
                <a:gd name="connsiteY182" fmla="*/ 1284 h 77618"/>
                <a:gd name="connsiteX183" fmla="*/ 796821 w 1819005"/>
                <a:gd name="connsiteY183" fmla="*/ 1284 h 77618"/>
                <a:gd name="connsiteX184" fmla="*/ 783371 w 1819005"/>
                <a:gd name="connsiteY184" fmla="*/ 52448 h 77618"/>
                <a:gd name="connsiteX185" fmla="*/ 769767 w 1819005"/>
                <a:gd name="connsiteY185" fmla="*/ 1284 h 77618"/>
                <a:gd name="connsiteX186" fmla="*/ 860264 w 1819005"/>
                <a:gd name="connsiteY186" fmla="*/ 1284 h 77618"/>
                <a:gd name="connsiteX187" fmla="*/ 831047 w 1819005"/>
                <a:gd name="connsiteY187" fmla="*/ 76279 h 77618"/>
                <a:gd name="connsiteX188" fmla="*/ 847106 w 1819005"/>
                <a:gd name="connsiteY188" fmla="*/ 76279 h 77618"/>
                <a:gd name="connsiteX189" fmla="*/ 853301 w 1819005"/>
                <a:gd name="connsiteY189" fmla="*/ 59243 h 77618"/>
                <a:gd name="connsiteX190" fmla="*/ 883286 w 1819005"/>
                <a:gd name="connsiteY190" fmla="*/ 59243 h 77618"/>
                <a:gd name="connsiteX191" fmla="*/ 889829 w 1819005"/>
                <a:gd name="connsiteY191" fmla="*/ 76279 h 77618"/>
                <a:gd name="connsiteX192" fmla="*/ 906307 w 1819005"/>
                <a:gd name="connsiteY192" fmla="*/ 76279 h 77618"/>
                <a:gd name="connsiteX193" fmla="*/ 876267 w 1819005"/>
                <a:gd name="connsiteY193" fmla="*/ 1284 h 77618"/>
                <a:gd name="connsiteX194" fmla="*/ 903084 w 1819005"/>
                <a:gd name="connsiteY194" fmla="*/ 1284 h 77618"/>
                <a:gd name="connsiteX195" fmla="*/ 929888 w 1819005"/>
                <a:gd name="connsiteY195" fmla="*/ 76279 h 77618"/>
                <a:gd name="connsiteX196" fmla="*/ 946059 w 1819005"/>
                <a:gd name="connsiteY196" fmla="*/ 76279 h 77618"/>
                <a:gd name="connsiteX197" fmla="*/ 972917 w 1819005"/>
                <a:gd name="connsiteY197" fmla="*/ 1284 h 77618"/>
                <a:gd name="connsiteX198" fmla="*/ 956844 w 1819005"/>
                <a:gd name="connsiteY198" fmla="*/ 1284 h 77618"/>
                <a:gd name="connsiteX199" fmla="*/ 938482 w 1819005"/>
                <a:gd name="connsiteY199" fmla="*/ 56787 h 77618"/>
                <a:gd name="connsiteX200" fmla="*/ 919507 w 1819005"/>
                <a:gd name="connsiteY200" fmla="*/ 1284 h 77618"/>
                <a:gd name="connsiteX201" fmla="*/ 998660 w 1819005"/>
                <a:gd name="connsiteY201" fmla="*/ 1284 h 77618"/>
                <a:gd name="connsiteX202" fmla="*/ 969457 w 1819005"/>
                <a:gd name="connsiteY202" fmla="*/ 76279 h 77618"/>
                <a:gd name="connsiteX203" fmla="*/ 985517 w 1819005"/>
                <a:gd name="connsiteY203" fmla="*/ 76279 h 77618"/>
                <a:gd name="connsiteX204" fmla="*/ 991712 w 1819005"/>
                <a:gd name="connsiteY204" fmla="*/ 59243 h 77618"/>
                <a:gd name="connsiteX205" fmla="*/ 1021682 w 1819005"/>
                <a:gd name="connsiteY205" fmla="*/ 59243 h 77618"/>
                <a:gd name="connsiteX206" fmla="*/ 1028240 w 1819005"/>
                <a:gd name="connsiteY206" fmla="*/ 76279 h 77618"/>
                <a:gd name="connsiteX207" fmla="*/ 1044704 w 1819005"/>
                <a:gd name="connsiteY207" fmla="*/ 76279 h 77618"/>
                <a:gd name="connsiteX208" fmla="*/ 1014678 w 1819005"/>
                <a:gd name="connsiteY208" fmla="*/ 1284 h 77618"/>
                <a:gd name="connsiteX209" fmla="*/ 1124555 w 1819005"/>
                <a:gd name="connsiteY209" fmla="*/ 1284 h 77618"/>
                <a:gd name="connsiteX210" fmla="*/ 1124555 w 1819005"/>
                <a:gd name="connsiteY210" fmla="*/ 76279 h 77618"/>
                <a:gd name="connsiteX211" fmla="*/ 1139707 w 1819005"/>
                <a:gd name="connsiteY211" fmla="*/ 76279 h 77618"/>
                <a:gd name="connsiteX212" fmla="*/ 1139707 w 1819005"/>
                <a:gd name="connsiteY212" fmla="*/ 1284 h 77618"/>
                <a:gd name="connsiteX213" fmla="*/ 1152962 w 1819005"/>
                <a:gd name="connsiteY213" fmla="*/ 1284 h 77618"/>
                <a:gd name="connsiteX214" fmla="*/ 1152962 w 1819005"/>
                <a:gd name="connsiteY214" fmla="*/ 13967 h 77618"/>
                <a:gd name="connsiteX215" fmla="*/ 1175217 w 1819005"/>
                <a:gd name="connsiteY215" fmla="*/ 13967 h 77618"/>
                <a:gd name="connsiteX216" fmla="*/ 1175217 w 1819005"/>
                <a:gd name="connsiteY216" fmla="*/ 76279 h 77618"/>
                <a:gd name="connsiteX217" fmla="*/ 1190369 w 1819005"/>
                <a:gd name="connsiteY217" fmla="*/ 76279 h 77618"/>
                <a:gd name="connsiteX218" fmla="*/ 1190369 w 1819005"/>
                <a:gd name="connsiteY218" fmla="*/ 13967 h 77618"/>
                <a:gd name="connsiteX219" fmla="*/ 1212568 w 1819005"/>
                <a:gd name="connsiteY219" fmla="*/ 13967 h 77618"/>
                <a:gd name="connsiteX220" fmla="*/ 1212568 w 1819005"/>
                <a:gd name="connsiteY220" fmla="*/ 1284 h 77618"/>
                <a:gd name="connsiteX221" fmla="*/ 1300525 w 1819005"/>
                <a:gd name="connsiteY221" fmla="*/ 1284 h 77618"/>
                <a:gd name="connsiteX222" fmla="*/ 1300525 w 1819005"/>
                <a:gd name="connsiteY222" fmla="*/ 41286 h 77618"/>
                <a:gd name="connsiteX223" fmla="*/ 1302004 w 1819005"/>
                <a:gd name="connsiteY223" fmla="*/ 60317 h 77618"/>
                <a:gd name="connsiteX224" fmla="*/ 1306246 w 1819005"/>
                <a:gd name="connsiteY224" fmla="*/ 68661 h 77618"/>
                <a:gd name="connsiteX225" fmla="*/ 1314994 w 1819005"/>
                <a:gd name="connsiteY225" fmla="*/ 75107 h 77618"/>
                <a:gd name="connsiteX226" fmla="*/ 1331319 w 1819005"/>
                <a:gd name="connsiteY226" fmla="*/ 77563 h 77618"/>
                <a:gd name="connsiteX227" fmla="*/ 1345746 w 1819005"/>
                <a:gd name="connsiteY227" fmla="*/ 75316 h 77618"/>
                <a:gd name="connsiteX228" fmla="*/ 1354550 w 1819005"/>
                <a:gd name="connsiteY228" fmla="*/ 69177 h 77618"/>
                <a:gd name="connsiteX229" fmla="*/ 1359098 w 1819005"/>
                <a:gd name="connsiteY229" fmla="*/ 59759 h 77618"/>
                <a:gd name="connsiteX230" fmla="*/ 1360326 w 1819005"/>
                <a:gd name="connsiteY230" fmla="*/ 40672 h 77618"/>
                <a:gd name="connsiteX231" fmla="*/ 1360326 w 1819005"/>
                <a:gd name="connsiteY231" fmla="*/ 1284 h 77618"/>
                <a:gd name="connsiteX232" fmla="*/ 1345188 w 1819005"/>
                <a:gd name="connsiteY232" fmla="*/ 1284 h 77618"/>
                <a:gd name="connsiteX233" fmla="*/ 1345188 w 1819005"/>
                <a:gd name="connsiteY233" fmla="*/ 42779 h 77618"/>
                <a:gd name="connsiteX234" fmla="*/ 1344518 w 1819005"/>
                <a:gd name="connsiteY234" fmla="*/ 55518 h 77618"/>
                <a:gd name="connsiteX235" fmla="*/ 1340583 w 1819005"/>
                <a:gd name="connsiteY235" fmla="*/ 62006 h 77618"/>
                <a:gd name="connsiteX236" fmla="*/ 1330859 w 1819005"/>
                <a:gd name="connsiteY236" fmla="*/ 64615 h 77618"/>
                <a:gd name="connsiteX237" fmla="*/ 1320827 w 1819005"/>
                <a:gd name="connsiteY237" fmla="*/ 61852 h 77618"/>
                <a:gd name="connsiteX238" fmla="*/ 1316222 w 1819005"/>
                <a:gd name="connsiteY238" fmla="*/ 54443 h 77618"/>
                <a:gd name="connsiteX239" fmla="*/ 1315664 w 1819005"/>
                <a:gd name="connsiteY239" fmla="*/ 41900 h 77618"/>
                <a:gd name="connsiteX240" fmla="*/ 1315664 w 1819005"/>
                <a:gd name="connsiteY240" fmla="*/ 1284 h 77618"/>
                <a:gd name="connsiteX241" fmla="*/ 1449065 w 1819005"/>
                <a:gd name="connsiteY241" fmla="*/ 1284 h 77618"/>
                <a:gd name="connsiteX242" fmla="*/ 1449065 w 1819005"/>
                <a:gd name="connsiteY242" fmla="*/ 13967 h 77618"/>
                <a:gd name="connsiteX243" fmla="*/ 1471320 w 1819005"/>
                <a:gd name="connsiteY243" fmla="*/ 13967 h 77618"/>
                <a:gd name="connsiteX244" fmla="*/ 1471320 w 1819005"/>
                <a:gd name="connsiteY244" fmla="*/ 76279 h 77618"/>
                <a:gd name="connsiteX245" fmla="*/ 1486458 w 1819005"/>
                <a:gd name="connsiteY245" fmla="*/ 76279 h 77618"/>
                <a:gd name="connsiteX246" fmla="*/ 1486458 w 1819005"/>
                <a:gd name="connsiteY246" fmla="*/ 13967 h 77618"/>
                <a:gd name="connsiteX247" fmla="*/ 1508657 w 1819005"/>
                <a:gd name="connsiteY247" fmla="*/ 13967 h 77618"/>
                <a:gd name="connsiteX248" fmla="*/ 1508657 w 1819005"/>
                <a:gd name="connsiteY248" fmla="*/ 1284 h 77618"/>
                <a:gd name="connsiteX249" fmla="*/ 1522637 w 1819005"/>
                <a:gd name="connsiteY249" fmla="*/ 1284 h 77618"/>
                <a:gd name="connsiteX250" fmla="*/ 1522637 w 1819005"/>
                <a:gd name="connsiteY250" fmla="*/ 76279 h 77618"/>
                <a:gd name="connsiteX251" fmla="*/ 1579690 w 1819005"/>
                <a:gd name="connsiteY251" fmla="*/ 76279 h 77618"/>
                <a:gd name="connsiteX252" fmla="*/ 1579690 w 1819005"/>
                <a:gd name="connsiteY252" fmla="*/ 63652 h 77618"/>
                <a:gd name="connsiteX253" fmla="*/ 1537776 w 1819005"/>
                <a:gd name="connsiteY253" fmla="*/ 63652 h 77618"/>
                <a:gd name="connsiteX254" fmla="*/ 1537776 w 1819005"/>
                <a:gd name="connsiteY254" fmla="*/ 43239 h 77618"/>
                <a:gd name="connsiteX255" fmla="*/ 1575434 w 1819005"/>
                <a:gd name="connsiteY255" fmla="*/ 43239 h 77618"/>
                <a:gd name="connsiteX256" fmla="*/ 1575434 w 1819005"/>
                <a:gd name="connsiteY256" fmla="*/ 30598 h 77618"/>
                <a:gd name="connsiteX257" fmla="*/ 1537776 w 1819005"/>
                <a:gd name="connsiteY257" fmla="*/ 30598 h 77618"/>
                <a:gd name="connsiteX258" fmla="*/ 1537776 w 1819005"/>
                <a:gd name="connsiteY258" fmla="*/ 13967 h 77618"/>
                <a:gd name="connsiteX259" fmla="*/ 1578253 w 1819005"/>
                <a:gd name="connsiteY259" fmla="*/ 13967 h 77618"/>
                <a:gd name="connsiteX260" fmla="*/ 1578253 w 1819005"/>
                <a:gd name="connsiteY260" fmla="*/ 1284 h 77618"/>
                <a:gd name="connsiteX261" fmla="*/ 1697785 w 1819005"/>
                <a:gd name="connsiteY261" fmla="*/ 1284 h 77618"/>
                <a:gd name="connsiteX262" fmla="*/ 1697785 w 1819005"/>
                <a:gd name="connsiteY262" fmla="*/ 76279 h 77618"/>
                <a:gd name="connsiteX263" fmla="*/ 1712924 w 1819005"/>
                <a:gd name="connsiteY263" fmla="*/ 76279 h 77618"/>
                <a:gd name="connsiteX264" fmla="*/ 1712924 w 1819005"/>
                <a:gd name="connsiteY264" fmla="*/ 1284 h 77618"/>
                <a:gd name="connsiteX265" fmla="*/ 1731104 w 1819005"/>
                <a:gd name="connsiteY265" fmla="*/ 1284 h 77618"/>
                <a:gd name="connsiteX266" fmla="*/ 1731104 w 1819005"/>
                <a:gd name="connsiteY266" fmla="*/ 76279 h 77618"/>
                <a:gd name="connsiteX267" fmla="*/ 1746242 w 1819005"/>
                <a:gd name="connsiteY267" fmla="*/ 76279 h 77618"/>
                <a:gd name="connsiteX268" fmla="*/ 1746242 w 1819005"/>
                <a:gd name="connsiteY268" fmla="*/ 1284 h 77618"/>
                <a:gd name="connsiteX269" fmla="*/ 1759400 w 1819005"/>
                <a:gd name="connsiteY269" fmla="*/ 1284 h 77618"/>
                <a:gd name="connsiteX270" fmla="*/ 1759400 w 1819005"/>
                <a:gd name="connsiteY270" fmla="*/ 13967 h 77618"/>
                <a:gd name="connsiteX271" fmla="*/ 1781654 w 1819005"/>
                <a:gd name="connsiteY271" fmla="*/ 13967 h 77618"/>
                <a:gd name="connsiteX272" fmla="*/ 1781654 w 1819005"/>
                <a:gd name="connsiteY272" fmla="*/ 76279 h 77618"/>
                <a:gd name="connsiteX273" fmla="*/ 1796807 w 1819005"/>
                <a:gd name="connsiteY273" fmla="*/ 76279 h 77618"/>
                <a:gd name="connsiteX274" fmla="*/ 1796807 w 1819005"/>
                <a:gd name="connsiteY274" fmla="*/ 13967 h 77618"/>
                <a:gd name="connsiteX275" fmla="*/ 1819005 w 1819005"/>
                <a:gd name="connsiteY275" fmla="*/ 13967 h 77618"/>
                <a:gd name="connsiteX276" fmla="*/ 1819005 w 1819005"/>
                <a:gd name="connsiteY276" fmla="*/ 1284 h 77618"/>
                <a:gd name="connsiteX277" fmla="*/ 1057219 w 1819005"/>
                <a:gd name="connsiteY277" fmla="*/ 1898 h 77618"/>
                <a:gd name="connsiteX278" fmla="*/ 1057219 w 1819005"/>
                <a:gd name="connsiteY278" fmla="*/ 76279 h 77618"/>
                <a:gd name="connsiteX279" fmla="*/ 1110016 w 1819005"/>
                <a:gd name="connsiteY279" fmla="*/ 76279 h 77618"/>
                <a:gd name="connsiteX280" fmla="*/ 1110016 w 1819005"/>
                <a:gd name="connsiteY280" fmla="*/ 63652 h 77618"/>
                <a:gd name="connsiteX281" fmla="*/ 1072358 w 1819005"/>
                <a:gd name="connsiteY281" fmla="*/ 63652 h 77618"/>
                <a:gd name="connsiteX282" fmla="*/ 1072358 w 1819005"/>
                <a:gd name="connsiteY282" fmla="*/ 1898 h 77618"/>
                <a:gd name="connsiteX283" fmla="*/ 1630449 w 1819005"/>
                <a:gd name="connsiteY283" fmla="*/ 1898 h 77618"/>
                <a:gd name="connsiteX284" fmla="*/ 1630449 w 1819005"/>
                <a:gd name="connsiteY284" fmla="*/ 76279 h 77618"/>
                <a:gd name="connsiteX285" fmla="*/ 1683246 w 1819005"/>
                <a:gd name="connsiteY285" fmla="*/ 76279 h 77618"/>
                <a:gd name="connsiteX286" fmla="*/ 1683246 w 1819005"/>
                <a:gd name="connsiteY286" fmla="*/ 63652 h 77618"/>
                <a:gd name="connsiteX287" fmla="*/ 1645588 w 1819005"/>
                <a:gd name="connsiteY287" fmla="*/ 63652 h 77618"/>
                <a:gd name="connsiteX288" fmla="*/ 1645588 w 1819005"/>
                <a:gd name="connsiteY288" fmla="*/ 1898 h 77618"/>
                <a:gd name="connsiteX289" fmla="*/ 694953 w 1819005"/>
                <a:gd name="connsiteY289" fmla="*/ 12948 h 77618"/>
                <a:gd name="connsiteX290" fmla="*/ 709938 w 1819005"/>
                <a:gd name="connsiteY290" fmla="*/ 19296 h 77618"/>
                <a:gd name="connsiteX291" fmla="*/ 715617 w 1819005"/>
                <a:gd name="connsiteY291" fmla="*/ 38523 h 77618"/>
                <a:gd name="connsiteX292" fmla="*/ 709785 w 1819005"/>
                <a:gd name="connsiteY292" fmla="*/ 58127 h 77618"/>
                <a:gd name="connsiteX293" fmla="*/ 694953 w 1819005"/>
                <a:gd name="connsiteY293" fmla="*/ 64615 h 77618"/>
                <a:gd name="connsiteX294" fmla="*/ 680010 w 1819005"/>
                <a:gd name="connsiteY294" fmla="*/ 58071 h 77618"/>
                <a:gd name="connsiteX295" fmla="*/ 674136 w 1819005"/>
                <a:gd name="connsiteY295" fmla="*/ 38733 h 77618"/>
                <a:gd name="connsiteX296" fmla="*/ 679856 w 1819005"/>
                <a:gd name="connsiteY296" fmla="*/ 19394 h 77618"/>
                <a:gd name="connsiteX297" fmla="*/ 694953 w 1819005"/>
                <a:gd name="connsiteY297" fmla="*/ 12948 h 77618"/>
                <a:gd name="connsiteX298" fmla="*/ 174603 w 1819005"/>
                <a:gd name="connsiteY298" fmla="*/ 13967 h 77618"/>
                <a:gd name="connsiteX299" fmla="*/ 186421 w 1819005"/>
                <a:gd name="connsiteY299" fmla="*/ 13967 h 77618"/>
                <a:gd name="connsiteX300" fmla="*/ 197472 w 1819005"/>
                <a:gd name="connsiteY300" fmla="*/ 14232 h 77618"/>
                <a:gd name="connsiteX301" fmla="*/ 203150 w 1819005"/>
                <a:gd name="connsiteY301" fmla="*/ 17190 h 77618"/>
                <a:gd name="connsiteX302" fmla="*/ 205201 w 1819005"/>
                <a:gd name="connsiteY302" fmla="*/ 23287 h 77618"/>
                <a:gd name="connsiteX303" fmla="*/ 203667 w 1819005"/>
                <a:gd name="connsiteY303" fmla="*/ 28910 h 77618"/>
                <a:gd name="connsiteX304" fmla="*/ 199425 w 1819005"/>
                <a:gd name="connsiteY304" fmla="*/ 32077 h 77618"/>
                <a:gd name="connsiteX305" fmla="*/ 185807 w 1819005"/>
                <a:gd name="connsiteY305" fmla="*/ 32998 h 77618"/>
                <a:gd name="connsiteX306" fmla="*/ 174603 w 1819005"/>
                <a:gd name="connsiteY306" fmla="*/ 32998 h 77618"/>
                <a:gd name="connsiteX307" fmla="*/ 109096 w 1819005"/>
                <a:gd name="connsiteY307" fmla="*/ 18780 h 77618"/>
                <a:gd name="connsiteX308" fmla="*/ 119435 w 1819005"/>
                <a:gd name="connsiteY308" fmla="*/ 46616 h 77618"/>
                <a:gd name="connsiteX309" fmla="*/ 98966 w 1819005"/>
                <a:gd name="connsiteY309" fmla="*/ 46616 h 77618"/>
                <a:gd name="connsiteX310" fmla="*/ 502002 w 1819005"/>
                <a:gd name="connsiteY310" fmla="*/ 18780 h 77618"/>
                <a:gd name="connsiteX311" fmla="*/ 512341 w 1819005"/>
                <a:gd name="connsiteY311" fmla="*/ 46616 h 77618"/>
                <a:gd name="connsiteX312" fmla="*/ 491872 w 1819005"/>
                <a:gd name="connsiteY312" fmla="*/ 46616 h 77618"/>
                <a:gd name="connsiteX313" fmla="*/ 581741 w 1819005"/>
                <a:gd name="connsiteY313" fmla="*/ 18780 h 77618"/>
                <a:gd name="connsiteX314" fmla="*/ 592066 w 1819005"/>
                <a:gd name="connsiteY314" fmla="*/ 46616 h 77618"/>
                <a:gd name="connsiteX315" fmla="*/ 571612 w 1819005"/>
                <a:gd name="connsiteY315" fmla="*/ 46616 h 77618"/>
                <a:gd name="connsiteX316" fmla="*/ 868091 w 1819005"/>
                <a:gd name="connsiteY316" fmla="*/ 18780 h 77618"/>
                <a:gd name="connsiteX317" fmla="*/ 878416 w 1819005"/>
                <a:gd name="connsiteY317" fmla="*/ 46616 h 77618"/>
                <a:gd name="connsiteX318" fmla="*/ 857962 w 1819005"/>
                <a:gd name="connsiteY318" fmla="*/ 46616 h 77618"/>
                <a:gd name="connsiteX319" fmla="*/ 1006487 w 1819005"/>
                <a:gd name="connsiteY319" fmla="*/ 18780 h 77618"/>
                <a:gd name="connsiteX320" fmla="*/ 1016826 w 1819005"/>
                <a:gd name="connsiteY320" fmla="*/ 46616 h 77618"/>
                <a:gd name="connsiteX321" fmla="*/ 996358 w 1819005"/>
                <a:gd name="connsiteY321" fmla="*/ 46616 h 7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1819005" h="77618">
                  <a:moveTo>
                    <a:pt x="694800" y="0"/>
                  </a:moveTo>
                  <a:cubicBezTo>
                    <a:pt x="688694" y="0"/>
                    <a:pt x="683301" y="994"/>
                    <a:pt x="678628" y="2972"/>
                  </a:cubicBezTo>
                  <a:cubicBezTo>
                    <a:pt x="675115" y="4439"/>
                    <a:pt x="671885" y="6690"/>
                    <a:pt x="668917" y="9725"/>
                  </a:cubicBezTo>
                  <a:cubicBezTo>
                    <a:pt x="665984" y="12760"/>
                    <a:pt x="663660" y="16188"/>
                    <a:pt x="661955" y="20008"/>
                  </a:cubicBezTo>
                  <a:cubicBezTo>
                    <a:pt x="659670" y="25192"/>
                    <a:pt x="658523" y="31609"/>
                    <a:pt x="658523" y="39249"/>
                  </a:cubicBezTo>
                  <a:cubicBezTo>
                    <a:pt x="658523" y="51186"/>
                    <a:pt x="661819" y="60556"/>
                    <a:pt x="668401" y="67377"/>
                  </a:cubicBezTo>
                  <a:cubicBezTo>
                    <a:pt x="674984" y="74164"/>
                    <a:pt x="683856" y="77563"/>
                    <a:pt x="695009" y="77563"/>
                  </a:cubicBezTo>
                  <a:cubicBezTo>
                    <a:pt x="706025" y="77563"/>
                    <a:pt x="714825" y="74157"/>
                    <a:pt x="721407" y="67335"/>
                  </a:cubicBezTo>
                  <a:cubicBezTo>
                    <a:pt x="727990" y="60480"/>
                    <a:pt x="731272" y="50994"/>
                    <a:pt x="731272" y="38886"/>
                  </a:cubicBezTo>
                  <a:cubicBezTo>
                    <a:pt x="731272" y="26676"/>
                    <a:pt x="727946" y="17138"/>
                    <a:pt x="721296" y="10283"/>
                  </a:cubicBezTo>
                  <a:cubicBezTo>
                    <a:pt x="714679" y="3428"/>
                    <a:pt x="705850" y="0"/>
                    <a:pt x="694800" y="0"/>
                  </a:cubicBezTo>
                  <a:close/>
                  <a:moveTo>
                    <a:pt x="1252793" y="0"/>
                  </a:moveTo>
                  <a:cubicBezTo>
                    <a:pt x="1247029" y="0"/>
                    <a:pt x="1242096" y="870"/>
                    <a:pt x="1238004" y="2609"/>
                  </a:cubicBezTo>
                  <a:cubicBezTo>
                    <a:pt x="1233945" y="4349"/>
                    <a:pt x="1230824" y="6899"/>
                    <a:pt x="1228641" y="10241"/>
                  </a:cubicBezTo>
                  <a:cubicBezTo>
                    <a:pt x="1226493" y="13550"/>
                    <a:pt x="1225418" y="17109"/>
                    <a:pt x="1225418" y="20929"/>
                  </a:cubicBezTo>
                  <a:cubicBezTo>
                    <a:pt x="1225418" y="26863"/>
                    <a:pt x="1227720" y="31899"/>
                    <a:pt x="1232325" y="36026"/>
                  </a:cubicBezTo>
                  <a:cubicBezTo>
                    <a:pt x="1235599" y="38959"/>
                    <a:pt x="1241300" y="41422"/>
                    <a:pt x="1249417" y="43435"/>
                  </a:cubicBezTo>
                  <a:cubicBezTo>
                    <a:pt x="1255727" y="45003"/>
                    <a:pt x="1259768" y="46100"/>
                    <a:pt x="1261542" y="46713"/>
                  </a:cubicBezTo>
                  <a:cubicBezTo>
                    <a:pt x="1264134" y="47634"/>
                    <a:pt x="1265932" y="48730"/>
                    <a:pt x="1266955" y="49992"/>
                  </a:cubicBezTo>
                  <a:cubicBezTo>
                    <a:pt x="1268013" y="51220"/>
                    <a:pt x="1268546" y="52712"/>
                    <a:pt x="1268546" y="54485"/>
                  </a:cubicBezTo>
                  <a:cubicBezTo>
                    <a:pt x="1268546" y="57248"/>
                    <a:pt x="1267296" y="59674"/>
                    <a:pt x="1264807" y="61754"/>
                  </a:cubicBezTo>
                  <a:cubicBezTo>
                    <a:pt x="1262351" y="63801"/>
                    <a:pt x="1258689" y="64824"/>
                    <a:pt x="1253812" y="64824"/>
                  </a:cubicBezTo>
                  <a:cubicBezTo>
                    <a:pt x="1249207" y="64824"/>
                    <a:pt x="1245546" y="63669"/>
                    <a:pt x="1242817" y="61350"/>
                  </a:cubicBezTo>
                  <a:cubicBezTo>
                    <a:pt x="1240123" y="59031"/>
                    <a:pt x="1238332" y="55398"/>
                    <a:pt x="1237445" y="50453"/>
                  </a:cubicBezTo>
                  <a:lnTo>
                    <a:pt x="1222711" y="51876"/>
                  </a:lnTo>
                  <a:cubicBezTo>
                    <a:pt x="1223701" y="60266"/>
                    <a:pt x="1226727" y="66661"/>
                    <a:pt x="1231809" y="71061"/>
                  </a:cubicBezTo>
                  <a:cubicBezTo>
                    <a:pt x="1236891" y="75426"/>
                    <a:pt x="1244177" y="77619"/>
                    <a:pt x="1253659" y="77619"/>
                  </a:cubicBezTo>
                  <a:cubicBezTo>
                    <a:pt x="1260173" y="77619"/>
                    <a:pt x="1265617" y="76705"/>
                    <a:pt x="1269983" y="74898"/>
                  </a:cubicBezTo>
                  <a:cubicBezTo>
                    <a:pt x="1274349" y="73056"/>
                    <a:pt x="1277725" y="70264"/>
                    <a:pt x="1280113" y="66512"/>
                  </a:cubicBezTo>
                  <a:cubicBezTo>
                    <a:pt x="1282500" y="62761"/>
                    <a:pt x="1283684" y="58741"/>
                    <a:pt x="1283684" y="54443"/>
                  </a:cubicBezTo>
                  <a:cubicBezTo>
                    <a:pt x="1283684" y="49702"/>
                    <a:pt x="1282683" y="45720"/>
                    <a:pt x="1280671" y="42514"/>
                  </a:cubicBezTo>
                  <a:cubicBezTo>
                    <a:pt x="1278693" y="39274"/>
                    <a:pt x="1275930" y="36737"/>
                    <a:pt x="1272383" y="34896"/>
                  </a:cubicBezTo>
                  <a:cubicBezTo>
                    <a:pt x="1268870" y="33020"/>
                    <a:pt x="1263425" y="31207"/>
                    <a:pt x="1256058" y="29468"/>
                  </a:cubicBezTo>
                  <a:cubicBezTo>
                    <a:pt x="1248691" y="27729"/>
                    <a:pt x="1244058" y="26062"/>
                    <a:pt x="1242147" y="24459"/>
                  </a:cubicBezTo>
                  <a:cubicBezTo>
                    <a:pt x="1240647" y="23197"/>
                    <a:pt x="1239901" y="21684"/>
                    <a:pt x="1239901" y="19910"/>
                  </a:cubicBezTo>
                  <a:cubicBezTo>
                    <a:pt x="1239901" y="17966"/>
                    <a:pt x="1240698" y="16410"/>
                    <a:pt x="1242301" y="15250"/>
                  </a:cubicBezTo>
                  <a:cubicBezTo>
                    <a:pt x="1244791" y="13443"/>
                    <a:pt x="1248240" y="12543"/>
                    <a:pt x="1252640" y="12543"/>
                  </a:cubicBezTo>
                  <a:cubicBezTo>
                    <a:pt x="1256903" y="12543"/>
                    <a:pt x="1260083" y="13391"/>
                    <a:pt x="1262197" y="15097"/>
                  </a:cubicBezTo>
                  <a:cubicBezTo>
                    <a:pt x="1264346" y="16768"/>
                    <a:pt x="1265749" y="19531"/>
                    <a:pt x="1266397" y="23385"/>
                  </a:cubicBezTo>
                  <a:lnTo>
                    <a:pt x="1281536" y="22715"/>
                  </a:lnTo>
                  <a:cubicBezTo>
                    <a:pt x="1281297" y="15825"/>
                    <a:pt x="1278790" y="10322"/>
                    <a:pt x="1274015" y="6195"/>
                  </a:cubicBezTo>
                  <a:cubicBezTo>
                    <a:pt x="1269275" y="2068"/>
                    <a:pt x="1262207" y="0"/>
                    <a:pt x="1252793" y="0"/>
                  </a:cubicBezTo>
                  <a:close/>
                  <a:moveTo>
                    <a:pt x="1406593" y="0"/>
                  </a:moveTo>
                  <a:cubicBezTo>
                    <a:pt x="1400829" y="0"/>
                    <a:pt x="1395910" y="870"/>
                    <a:pt x="1391817" y="2609"/>
                  </a:cubicBezTo>
                  <a:cubicBezTo>
                    <a:pt x="1387759" y="4349"/>
                    <a:pt x="1384638" y="6899"/>
                    <a:pt x="1382455" y="10241"/>
                  </a:cubicBezTo>
                  <a:cubicBezTo>
                    <a:pt x="1380306" y="13550"/>
                    <a:pt x="1379232" y="17109"/>
                    <a:pt x="1379232" y="20929"/>
                  </a:cubicBezTo>
                  <a:cubicBezTo>
                    <a:pt x="1379232" y="26863"/>
                    <a:pt x="1381534" y="31899"/>
                    <a:pt x="1386139" y="36026"/>
                  </a:cubicBezTo>
                  <a:cubicBezTo>
                    <a:pt x="1389413" y="38959"/>
                    <a:pt x="1395099" y="41422"/>
                    <a:pt x="1403217" y="43435"/>
                  </a:cubicBezTo>
                  <a:cubicBezTo>
                    <a:pt x="1409526" y="45003"/>
                    <a:pt x="1413568" y="46100"/>
                    <a:pt x="1415342" y="46713"/>
                  </a:cubicBezTo>
                  <a:cubicBezTo>
                    <a:pt x="1417934" y="47634"/>
                    <a:pt x="1419746" y="48730"/>
                    <a:pt x="1420769" y="49992"/>
                  </a:cubicBezTo>
                  <a:cubicBezTo>
                    <a:pt x="1421826" y="51220"/>
                    <a:pt x="1422360" y="52712"/>
                    <a:pt x="1422360" y="54485"/>
                  </a:cubicBezTo>
                  <a:cubicBezTo>
                    <a:pt x="1422360" y="57248"/>
                    <a:pt x="1421110" y="59674"/>
                    <a:pt x="1418620" y="61754"/>
                  </a:cubicBezTo>
                  <a:cubicBezTo>
                    <a:pt x="1416165" y="63801"/>
                    <a:pt x="1412503" y="64824"/>
                    <a:pt x="1407626" y="64824"/>
                  </a:cubicBezTo>
                  <a:cubicBezTo>
                    <a:pt x="1403021" y="64824"/>
                    <a:pt x="1399346" y="63669"/>
                    <a:pt x="1396617" y="61350"/>
                  </a:cubicBezTo>
                  <a:cubicBezTo>
                    <a:pt x="1393923" y="59031"/>
                    <a:pt x="1392132" y="55398"/>
                    <a:pt x="1391245" y="50453"/>
                  </a:cubicBezTo>
                  <a:lnTo>
                    <a:pt x="1376511" y="51876"/>
                  </a:lnTo>
                  <a:cubicBezTo>
                    <a:pt x="1377501" y="60266"/>
                    <a:pt x="1380541" y="66661"/>
                    <a:pt x="1385622" y="71061"/>
                  </a:cubicBezTo>
                  <a:cubicBezTo>
                    <a:pt x="1390704" y="75426"/>
                    <a:pt x="1397991" y="77619"/>
                    <a:pt x="1407472" y="77619"/>
                  </a:cubicBezTo>
                  <a:cubicBezTo>
                    <a:pt x="1413987" y="77619"/>
                    <a:pt x="1419417" y="76705"/>
                    <a:pt x="1423783" y="74898"/>
                  </a:cubicBezTo>
                  <a:cubicBezTo>
                    <a:pt x="1428149" y="73056"/>
                    <a:pt x="1431525" y="70264"/>
                    <a:pt x="1433913" y="66512"/>
                  </a:cubicBezTo>
                  <a:cubicBezTo>
                    <a:pt x="1436300" y="62761"/>
                    <a:pt x="1437498" y="58741"/>
                    <a:pt x="1437498" y="54443"/>
                  </a:cubicBezTo>
                  <a:cubicBezTo>
                    <a:pt x="1437498" y="49702"/>
                    <a:pt x="1436497" y="45720"/>
                    <a:pt x="1434485" y="42514"/>
                  </a:cubicBezTo>
                  <a:cubicBezTo>
                    <a:pt x="1432506" y="39274"/>
                    <a:pt x="1429744" y="36737"/>
                    <a:pt x="1426197" y="34896"/>
                  </a:cubicBezTo>
                  <a:cubicBezTo>
                    <a:pt x="1422684" y="33020"/>
                    <a:pt x="1417239" y="31207"/>
                    <a:pt x="1409872" y="29468"/>
                  </a:cubicBezTo>
                  <a:cubicBezTo>
                    <a:pt x="1402505" y="27729"/>
                    <a:pt x="1397871" y="26062"/>
                    <a:pt x="1395961" y="24459"/>
                  </a:cubicBezTo>
                  <a:cubicBezTo>
                    <a:pt x="1394461" y="23197"/>
                    <a:pt x="1393701" y="21684"/>
                    <a:pt x="1393701" y="19910"/>
                  </a:cubicBezTo>
                  <a:cubicBezTo>
                    <a:pt x="1393701" y="17966"/>
                    <a:pt x="1394512" y="16410"/>
                    <a:pt x="1396115" y="15250"/>
                  </a:cubicBezTo>
                  <a:cubicBezTo>
                    <a:pt x="1398605" y="13443"/>
                    <a:pt x="1402040" y="12543"/>
                    <a:pt x="1406440" y="12543"/>
                  </a:cubicBezTo>
                  <a:cubicBezTo>
                    <a:pt x="1410703" y="12543"/>
                    <a:pt x="1413897" y="13391"/>
                    <a:pt x="1416011" y="15097"/>
                  </a:cubicBezTo>
                  <a:cubicBezTo>
                    <a:pt x="1418160" y="16768"/>
                    <a:pt x="1419563" y="19531"/>
                    <a:pt x="1420211" y="23385"/>
                  </a:cubicBezTo>
                  <a:lnTo>
                    <a:pt x="1435350" y="22715"/>
                  </a:lnTo>
                  <a:cubicBezTo>
                    <a:pt x="1435111" y="15825"/>
                    <a:pt x="1432604" y="10322"/>
                    <a:pt x="1427829" y="6195"/>
                  </a:cubicBezTo>
                  <a:cubicBezTo>
                    <a:pt x="1423088" y="2068"/>
                    <a:pt x="1416007" y="0"/>
                    <a:pt x="1406593" y="0"/>
                  </a:cubicBezTo>
                  <a:close/>
                  <a:moveTo>
                    <a:pt x="0" y="1284"/>
                  </a:moveTo>
                  <a:lnTo>
                    <a:pt x="0" y="76279"/>
                  </a:lnTo>
                  <a:lnTo>
                    <a:pt x="15139" y="76279"/>
                  </a:lnTo>
                  <a:lnTo>
                    <a:pt x="15139" y="43490"/>
                  </a:lnTo>
                  <a:lnTo>
                    <a:pt x="44816" y="43490"/>
                  </a:lnTo>
                  <a:lnTo>
                    <a:pt x="44816" y="76279"/>
                  </a:lnTo>
                  <a:lnTo>
                    <a:pt x="59954" y="76279"/>
                  </a:lnTo>
                  <a:lnTo>
                    <a:pt x="59954" y="1284"/>
                  </a:lnTo>
                  <a:lnTo>
                    <a:pt x="44816" y="1284"/>
                  </a:lnTo>
                  <a:lnTo>
                    <a:pt x="44816" y="30807"/>
                  </a:lnTo>
                  <a:lnTo>
                    <a:pt x="15139" y="30807"/>
                  </a:lnTo>
                  <a:lnTo>
                    <a:pt x="15139" y="1284"/>
                  </a:lnTo>
                  <a:close/>
                  <a:moveTo>
                    <a:pt x="101268" y="1284"/>
                  </a:moveTo>
                  <a:lnTo>
                    <a:pt x="72051" y="76279"/>
                  </a:lnTo>
                  <a:lnTo>
                    <a:pt x="88125" y="76279"/>
                  </a:lnTo>
                  <a:lnTo>
                    <a:pt x="94306" y="59243"/>
                  </a:lnTo>
                  <a:lnTo>
                    <a:pt x="124290" y="59243"/>
                  </a:lnTo>
                  <a:lnTo>
                    <a:pt x="130834" y="76279"/>
                  </a:lnTo>
                  <a:lnTo>
                    <a:pt x="147312" y="76279"/>
                  </a:lnTo>
                  <a:lnTo>
                    <a:pt x="117286" y="1284"/>
                  </a:lnTo>
                  <a:close/>
                  <a:moveTo>
                    <a:pt x="159465" y="1284"/>
                  </a:moveTo>
                  <a:lnTo>
                    <a:pt x="159465" y="76279"/>
                  </a:lnTo>
                  <a:lnTo>
                    <a:pt x="174603" y="76279"/>
                  </a:lnTo>
                  <a:lnTo>
                    <a:pt x="174603" y="44969"/>
                  </a:lnTo>
                  <a:lnTo>
                    <a:pt x="177673" y="44969"/>
                  </a:lnTo>
                  <a:cubicBezTo>
                    <a:pt x="181152" y="44969"/>
                    <a:pt x="183702" y="45269"/>
                    <a:pt x="185305" y="45848"/>
                  </a:cubicBezTo>
                  <a:cubicBezTo>
                    <a:pt x="186908" y="46394"/>
                    <a:pt x="188421" y="47425"/>
                    <a:pt x="189854" y="48960"/>
                  </a:cubicBezTo>
                  <a:cubicBezTo>
                    <a:pt x="191286" y="50460"/>
                    <a:pt x="193946" y="54136"/>
                    <a:pt x="197834" y="59968"/>
                  </a:cubicBezTo>
                  <a:lnTo>
                    <a:pt x="208787" y="76279"/>
                  </a:lnTo>
                  <a:lnTo>
                    <a:pt x="226898" y="76279"/>
                  </a:lnTo>
                  <a:lnTo>
                    <a:pt x="217731" y="61657"/>
                  </a:lnTo>
                  <a:cubicBezTo>
                    <a:pt x="214116" y="55824"/>
                    <a:pt x="211243" y="51761"/>
                    <a:pt x="209094" y="49476"/>
                  </a:cubicBezTo>
                  <a:cubicBezTo>
                    <a:pt x="206980" y="47191"/>
                    <a:pt x="204276" y="45093"/>
                    <a:pt x="201002" y="43183"/>
                  </a:cubicBezTo>
                  <a:cubicBezTo>
                    <a:pt x="207584" y="42228"/>
                    <a:pt x="212539" y="39926"/>
                    <a:pt x="215847" y="36277"/>
                  </a:cubicBezTo>
                  <a:cubicBezTo>
                    <a:pt x="219156" y="32593"/>
                    <a:pt x="220800" y="27938"/>
                    <a:pt x="220800" y="22310"/>
                  </a:cubicBezTo>
                  <a:cubicBezTo>
                    <a:pt x="220800" y="17876"/>
                    <a:pt x="219718" y="13937"/>
                    <a:pt x="217536" y="10492"/>
                  </a:cubicBezTo>
                  <a:cubicBezTo>
                    <a:pt x="215353" y="7048"/>
                    <a:pt x="212437" y="4665"/>
                    <a:pt x="208787" y="3335"/>
                  </a:cubicBezTo>
                  <a:cubicBezTo>
                    <a:pt x="205172" y="1970"/>
                    <a:pt x="199348" y="1284"/>
                    <a:pt x="191333" y="1284"/>
                  </a:cubicBezTo>
                  <a:close/>
                  <a:moveTo>
                    <a:pt x="266202" y="1284"/>
                  </a:moveTo>
                  <a:lnTo>
                    <a:pt x="266202" y="49727"/>
                  </a:lnTo>
                  <a:cubicBezTo>
                    <a:pt x="266202" y="55798"/>
                    <a:pt x="265508" y="59810"/>
                    <a:pt x="264109" y="61754"/>
                  </a:cubicBezTo>
                  <a:cubicBezTo>
                    <a:pt x="262711" y="63664"/>
                    <a:pt x="260328" y="64615"/>
                    <a:pt x="256952" y="64615"/>
                  </a:cubicBezTo>
                  <a:cubicBezTo>
                    <a:pt x="253609" y="64615"/>
                    <a:pt x="251110" y="63277"/>
                    <a:pt x="249473" y="60582"/>
                  </a:cubicBezTo>
                  <a:cubicBezTo>
                    <a:pt x="248382" y="58809"/>
                    <a:pt x="247760" y="55769"/>
                    <a:pt x="247590" y="51471"/>
                  </a:cubicBezTo>
                  <a:lnTo>
                    <a:pt x="233316" y="53104"/>
                  </a:lnTo>
                  <a:cubicBezTo>
                    <a:pt x="233350" y="61119"/>
                    <a:pt x="235353" y="67207"/>
                    <a:pt x="239344" y="71368"/>
                  </a:cubicBezTo>
                  <a:cubicBezTo>
                    <a:pt x="243334" y="75495"/>
                    <a:pt x="249034" y="77563"/>
                    <a:pt x="256436" y="77563"/>
                  </a:cubicBezTo>
                  <a:cubicBezTo>
                    <a:pt x="262745" y="77563"/>
                    <a:pt x="267832" y="76254"/>
                    <a:pt x="271686" y="73628"/>
                  </a:cubicBezTo>
                  <a:cubicBezTo>
                    <a:pt x="275540" y="70968"/>
                    <a:pt x="278200" y="67445"/>
                    <a:pt x="279667" y="63080"/>
                  </a:cubicBezTo>
                  <a:cubicBezTo>
                    <a:pt x="280758" y="59737"/>
                    <a:pt x="281299" y="54972"/>
                    <a:pt x="281299" y="48764"/>
                  </a:cubicBezTo>
                  <a:lnTo>
                    <a:pt x="281299" y="1284"/>
                  </a:lnTo>
                  <a:close/>
                  <a:moveTo>
                    <a:pt x="301391" y="1284"/>
                  </a:moveTo>
                  <a:lnTo>
                    <a:pt x="301391" y="41286"/>
                  </a:lnTo>
                  <a:cubicBezTo>
                    <a:pt x="301391" y="49676"/>
                    <a:pt x="301881" y="56020"/>
                    <a:pt x="302870" y="60317"/>
                  </a:cubicBezTo>
                  <a:cubicBezTo>
                    <a:pt x="303552" y="63216"/>
                    <a:pt x="304963" y="66001"/>
                    <a:pt x="307112" y="68661"/>
                  </a:cubicBezTo>
                  <a:cubicBezTo>
                    <a:pt x="309260" y="71287"/>
                    <a:pt x="312176" y="73436"/>
                    <a:pt x="315860" y="75107"/>
                  </a:cubicBezTo>
                  <a:cubicBezTo>
                    <a:pt x="319577" y="76744"/>
                    <a:pt x="325022" y="77563"/>
                    <a:pt x="332184" y="77563"/>
                  </a:cubicBezTo>
                  <a:cubicBezTo>
                    <a:pt x="338119" y="77563"/>
                    <a:pt x="342928" y="76817"/>
                    <a:pt x="346611" y="75316"/>
                  </a:cubicBezTo>
                  <a:cubicBezTo>
                    <a:pt x="350295" y="73782"/>
                    <a:pt x="353233" y="71735"/>
                    <a:pt x="355416" y="69177"/>
                  </a:cubicBezTo>
                  <a:cubicBezTo>
                    <a:pt x="357632" y="66619"/>
                    <a:pt x="359145" y="63477"/>
                    <a:pt x="359964" y="59759"/>
                  </a:cubicBezTo>
                  <a:cubicBezTo>
                    <a:pt x="360783" y="56042"/>
                    <a:pt x="361192" y="49676"/>
                    <a:pt x="361192" y="40672"/>
                  </a:cubicBezTo>
                  <a:lnTo>
                    <a:pt x="361192" y="1284"/>
                  </a:lnTo>
                  <a:lnTo>
                    <a:pt x="346053" y="1284"/>
                  </a:lnTo>
                  <a:lnTo>
                    <a:pt x="346053" y="42779"/>
                  </a:lnTo>
                  <a:cubicBezTo>
                    <a:pt x="346053" y="48713"/>
                    <a:pt x="345827" y="52960"/>
                    <a:pt x="345384" y="55518"/>
                  </a:cubicBezTo>
                  <a:cubicBezTo>
                    <a:pt x="344940" y="58076"/>
                    <a:pt x="343632" y="60232"/>
                    <a:pt x="341449" y="62006"/>
                  </a:cubicBezTo>
                  <a:cubicBezTo>
                    <a:pt x="339266" y="63745"/>
                    <a:pt x="336021" y="64615"/>
                    <a:pt x="331724" y="64615"/>
                  </a:cubicBezTo>
                  <a:cubicBezTo>
                    <a:pt x="327495" y="64615"/>
                    <a:pt x="324148" y="63694"/>
                    <a:pt x="321692" y="61852"/>
                  </a:cubicBezTo>
                  <a:cubicBezTo>
                    <a:pt x="319270" y="59976"/>
                    <a:pt x="317736" y="57513"/>
                    <a:pt x="317088" y="54443"/>
                  </a:cubicBezTo>
                  <a:cubicBezTo>
                    <a:pt x="316713" y="52533"/>
                    <a:pt x="316530" y="48346"/>
                    <a:pt x="316530" y="41900"/>
                  </a:cubicBezTo>
                  <a:lnTo>
                    <a:pt x="316530" y="1284"/>
                  </a:lnTo>
                  <a:close/>
                  <a:moveTo>
                    <a:pt x="381019" y="1284"/>
                  </a:moveTo>
                  <a:lnTo>
                    <a:pt x="381019" y="76279"/>
                  </a:lnTo>
                  <a:lnTo>
                    <a:pt x="395083" y="76279"/>
                  </a:lnTo>
                  <a:lnTo>
                    <a:pt x="395083" y="17245"/>
                  </a:lnTo>
                  <a:lnTo>
                    <a:pt x="409914" y="76279"/>
                  </a:lnTo>
                  <a:lnTo>
                    <a:pt x="424495" y="76279"/>
                  </a:lnTo>
                  <a:lnTo>
                    <a:pt x="439382" y="17245"/>
                  </a:lnTo>
                  <a:lnTo>
                    <a:pt x="439382" y="76279"/>
                  </a:lnTo>
                  <a:lnTo>
                    <a:pt x="453461" y="76279"/>
                  </a:lnTo>
                  <a:lnTo>
                    <a:pt x="453461" y="1284"/>
                  </a:lnTo>
                  <a:lnTo>
                    <a:pt x="430746" y="1284"/>
                  </a:lnTo>
                  <a:lnTo>
                    <a:pt x="417281" y="52448"/>
                  </a:lnTo>
                  <a:lnTo>
                    <a:pt x="403678" y="1284"/>
                  </a:lnTo>
                  <a:close/>
                  <a:moveTo>
                    <a:pt x="494174" y="1284"/>
                  </a:moveTo>
                  <a:lnTo>
                    <a:pt x="464958" y="76279"/>
                  </a:lnTo>
                  <a:lnTo>
                    <a:pt x="481031" y="76279"/>
                  </a:lnTo>
                  <a:lnTo>
                    <a:pt x="487212" y="59243"/>
                  </a:lnTo>
                  <a:lnTo>
                    <a:pt x="517196" y="59243"/>
                  </a:lnTo>
                  <a:lnTo>
                    <a:pt x="523740" y="76279"/>
                  </a:lnTo>
                  <a:lnTo>
                    <a:pt x="540218" y="76279"/>
                  </a:lnTo>
                  <a:lnTo>
                    <a:pt x="510192" y="1284"/>
                  </a:lnTo>
                  <a:close/>
                  <a:moveTo>
                    <a:pt x="573914" y="1284"/>
                  </a:moveTo>
                  <a:lnTo>
                    <a:pt x="544697" y="76279"/>
                  </a:lnTo>
                  <a:lnTo>
                    <a:pt x="560757" y="76279"/>
                  </a:lnTo>
                  <a:lnTo>
                    <a:pt x="566951" y="59243"/>
                  </a:lnTo>
                  <a:lnTo>
                    <a:pt x="596936" y="59243"/>
                  </a:lnTo>
                  <a:lnTo>
                    <a:pt x="603479" y="76279"/>
                  </a:lnTo>
                  <a:lnTo>
                    <a:pt x="619958" y="76279"/>
                  </a:lnTo>
                  <a:lnTo>
                    <a:pt x="589918" y="1284"/>
                  </a:lnTo>
                  <a:close/>
                  <a:moveTo>
                    <a:pt x="747094" y="1284"/>
                  </a:moveTo>
                  <a:lnTo>
                    <a:pt x="747094" y="76279"/>
                  </a:lnTo>
                  <a:lnTo>
                    <a:pt x="761172" y="76279"/>
                  </a:lnTo>
                  <a:lnTo>
                    <a:pt x="761172" y="17245"/>
                  </a:lnTo>
                  <a:lnTo>
                    <a:pt x="776004" y="76279"/>
                  </a:lnTo>
                  <a:lnTo>
                    <a:pt x="790584" y="76279"/>
                  </a:lnTo>
                  <a:lnTo>
                    <a:pt x="805472" y="17245"/>
                  </a:lnTo>
                  <a:lnTo>
                    <a:pt x="805472" y="76279"/>
                  </a:lnTo>
                  <a:lnTo>
                    <a:pt x="819536" y="76279"/>
                  </a:lnTo>
                  <a:lnTo>
                    <a:pt x="819536" y="1284"/>
                  </a:lnTo>
                  <a:lnTo>
                    <a:pt x="796821" y="1284"/>
                  </a:lnTo>
                  <a:lnTo>
                    <a:pt x="783371" y="52448"/>
                  </a:lnTo>
                  <a:lnTo>
                    <a:pt x="769767" y="1284"/>
                  </a:lnTo>
                  <a:close/>
                  <a:moveTo>
                    <a:pt x="860264" y="1284"/>
                  </a:moveTo>
                  <a:lnTo>
                    <a:pt x="831047" y="76279"/>
                  </a:lnTo>
                  <a:lnTo>
                    <a:pt x="847106" y="76279"/>
                  </a:lnTo>
                  <a:lnTo>
                    <a:pt x="853301" y="59243"/>
                  </a:lnTo>
                  <a:lnTo>
                    <a:pt x="883286" y="59243"/>
                  </a:lnTo>
                  <a:lnTo>
                    <a:pt x="889829" y="76279"/>
                  </a:lnTo>
                  <a:lnTo>
                    <a:pt x="906307" y="76279"/>
                  </a:lnTo>
                  <a:lnTo>
                    <a:pt x="876267" y="1284"/>
                  </a:lnTo>
                  <a:close/>
                  <a:moveTo>
                    <a:pt x="903084" y="1284"/>
                  </a:moveTo>
                  <a:lnTo>
                    <a:pt x="929888" y="76279"/>
                  </a:lnTo>
                  <a:lnTo>
                    <a:pt x="946059" y="76279"/>
                  </a:lnTo>
                  <a:lnTo>
                    <a:pt x="972917" y="1284"/>
                  </a:lnTo>
                  <a:lnTo>
                    <a:pt x="956844" y="1284"/>
                  </a:lnTo>
                  <a:lnTo>
                    <a:pt x="938482" y="56787"/>
                  </a:lnTo>
                  <a:lnTo>
                    <a:pt x="919507" y="1284"/>
                  </a:lnTo>
                  <a:close/>
                  <a:moveTo>
                    <a:pt x="998660" y="1284"/>
                  </a:moveTo>
                  <a:lnTo>
                    <a:pt x="969457" y="76279"/>
                  </a:lnTo>
                  <a:lnTo>
                    <a:pt x="985517" y="76279"/>
                  </a:lnTo>
                  <a:lnTo>
                    <a:pt x="991712" y="59243"/>
                  </a:lnTo>
                  <a:lnTo>
                    <a:pt x="1021682" y="59243"/>
                  </a:lnTo>
                  <a:lnTo>
                    <a:pt x="1028240" y="76279"/>
                  </a:lnTo>
                  <a:lnTo>
                    <a:pt x="1044704" y="76279"/>
                  </a:lnTo>
                  <a:lnTo>
                    <a:pt x="1014678" y="1284"/>
                  </a:lnTo>
                  <a:close/>
                  <a:moveTo>
                    <a:pt x="1124555" y="1284"/>
                  </a:moveTo>
                  <a:lnTo>
                    <a:pt x="1124555" y="76279"/>
                  </a:lnTo>
                  <a:lnTo>
                    <a:pt x="1139707" y="76279"/>
                  </a:lnTo>
                  <a:lnTo>
                    <a:pt x="1139707" y="1284"/>
                  </a:lnTo>
                  <a:close/>
                  <a:moveTo>
                    <a:pt x="1152962" y="1284"/>
                  </a:moveTo>
                  <a:lnTo>
                    <a:pt x="1152962" y="13967"/>
                  </a:lnTo>
                  <a:lnTo>
                    <a:pt x="1175217" y="13967"/>
                  </a:lnTo>
                  <a:lnTo>
                    <a:pt x="1175217" y="76279"/>
                  </a:lnTo>
                  <a:lnTo>
                    <a:pt x="1190369" y="76279"/>
                  </a:lnTo>
                  <a:lnTo>
                    <a:pt x="1190369" y="13967"/>
                  </a:lnTo>
                  <a:lnTo>
                    <a:pt x="1212568" y="13967"/>
                  </a:lnTo>
                  <a:lnTo>
                    <a:pt x="1212568" y="1284"/>
                  </a:lnTo>
                  <a:close/>
                  <a:moveTo>
                    <a:pt x="1300525" y="1284"/>
                  </a:moveTo>
                  <a:lnTo>
                    <a:pt x="1300525" y="41286"/>
                  </a:lnTo>
                  <a:cubicBezTo>
                    <a:pt x="1300525" y="49676"/>
                    <a:pt x="1301015" y="56020"/>
                    <a:pt x="1302004" y="60317"/>
                  </a:cubicBezTo>
                  <a:cubicBezTo>
                    <a:pt x="1302686" y="63216"/>
                    <a:pt x="1304097" y="66001"/>
                    <a:pt x="1306246" y="68661"/>
                  </a:cubicBezTo>
                  <a:cubicBezTo>
                    <a:pt x="1308395" y="71287"/>
                    <a:pt x="1311311" y="73436"/>
                    <a:pt x="1314994" y="75107"/>
                  </a:cubicBezTo>
                  <a:cubicBezTo>
                    <a:pt x="1318712" y="76744"/>
                    <a:pt x="1324157" y="77563"/>
                    <a:pt x="1331319" y="77563"/>
                  </a:cubicBezTo>
                  <a:cubicBezTo>
                    <a:pt x="1337253" y="77563"/>
                    <a:pt x="1342062" y="76817"/>
                    <a:pt x="1345746" y="75316"/>
                  </a:cubicBezTo>
                  <a:cubicBezTo>
                    <a:pt x="1349429" y="73782"/>
                    <a:pt x="1352367" y="71735"/>
                    <a:pt x="1354550" y="69177"/>
                  </a:cubicBezTo>
                  <a:cubicBezTo>
                    <a:pt x="1356767" y="66619"/>
                    <a:pt x="1358280" y="63477"/>
                    <a:pt x="1359098" y="59759"/>
                  </a:cubicBezTo>
                  <a:cubicBezTo>
                    <a:pt x="1359917" y="56042"/>
                    <a:pt x="1360326" y="49676"/>
                    <a:pt x="1360326" y="40672"/>
                  </a:cubicBezTo>
                  <a:lnTo>
                    <a:pt x="1360326" y="1284"/>
                  </a:lnTo>
                  <a:lnTo>
                    <a:pt x="1345188" y="1284"/>
                  </a:lnTo>
                  <a:lnTo>
                    <a:pt x="1345188" y="42779"/>
                  </a:lnTo>
                  <a:cubicBezTo>
                    <a:pt x="1345188" y="48713"/>
                    <a:pt x="1344961" y="52960"/>
                    <a:pt x="1344518" y="55518"/>
                  </a:cubicBezTo>
                  <a:cubicBezTo>
                    <a:pt x="1344075" y="58076"/>
                    <a:pt x="1342766" y="60232"/>
                    <a:pt x="1340583" y="62006"/>
                  </a:cubicBezTo>
                  <a:cubicBezTo>
                    <a:pt x="1338401" y="63745"/>
                    <a:pt x="1335156" y="64615"/>
                    <a:pt x="1330859" y="64615"/>
                  </a:cubicBezTo>
                  <a:cubicBezTo>
                    <a:pt x="1326629" y="64615"/>
                    <a:pt x="1323282" y="63694"/>
                    <a:pt x="1320827" y="61852"/>
                  </a:cubicBezTo>
                  <a:cubicBezTo>
                    <a:pt x="1318405" y="59976"/>
                    <a:pt x="1316870" y="57513"/>
                    <a:pt x="1316222" y="54443"/>
                  </a:cubicBezTo>
                  <a:cubicBezTo>
                    <a:pt x="1315847" y="52533"/>
                    <a:pt x="1315664" y="48346"/>
                    <a:pt x="1315664" y="41900"/>
                  </a:cubicBezTo>
                  <a:lnTo>
                    <a:pt x="1315664" y="1284"/>
                  </a:lnTo>
                  <a:close/>
                  <a:moveTo>
                    <a:pt x="1449065" y="1284"/>
                  </a:moveTo>
                  <a:lnTo>
                    <a:pt x="1449065" y="13967"/>
                  </a:lnTo>
                  <a:lnTo>
                    <a:pt x="1471320" y="13967"/>
                  </a:lnTo>
                  <a:lnTo>
                    <a:pt x="1471320" y="76279"/>
                  </a:lnTo>
                  <a:lnTo>
                    <a:pt x="1486458" y="76279"/>
                  </a:lnTo>
                  <a:lnTo>
                    <a:pt x="1486458" y="13967"/>
                  </a:lnTo>
                  <a:lnTo>
                    <a:pt x="1508657" y="13967"/>
                  </a:lnTo>
                  <a:lnTo>
                    <a:pt x="1508657" y="1284"/>
                  </a:lnTo>
                  <a:close/>
                  <a:moveTo>
                    <a:pt x="1522637" y="1284"/>
                  </a:moveTo>
                  <a:lnTo>
                    <a:pt x="1522637" y="76279"/>
                  </a:lnTo>
                  <a:lnTo>
                    <a:pt x="1579690" y="76279"/>
                  </a:lnTo>
                  <a:lnTo>
                    <a:pt x="1579690" y="63652"/>
                  </a:lnTo>
                  <a:lnTo>
                    <a:pt x="1537776" y="63652"/>
                  </a:lnTo>
                  <a:lnTo>
                    <a:pt x="1537776" y="43239"/>
                  </a:lnTo>
                  <a:lnTo>
                    <a:pt x="1575434" y="43239"/>
                  </a:lnTo>
                  <a:lnTo>
                    <a:pt x="1575434" y="30598"/>
                  </a:lnTo>
                  <a:lnTo>
                    <a:pt x="1537776" y="30598"/>
                  </a:lnTo>
                  <a:lnTo>
                    <a:pt x="1537776" y="13967"/>
                  </a:lnTo>
                  <a:lnTo>
                    <a:pt x="1578253" y="13967"/>
                  </a:lnTo>
                  <a:lnTo>
                    <a:pt x="1578253" y="1284"/>
                  </a:lnTo>
                  <a:close/>
                  <a:moveTo>
                    <a:pt x="1697785" y="1284"/>
                  </a:moveTo>
                  <a:lnTo>
                    <a:pt x="1697785" y="76279"/>
                  </a:lnTo>
                  <a:lnTo>
                    <a:pt x="1712924" y="76279"/>
                  </a:lnTo>
                  <a:lnTo>
                    <a:pt x="1712924" y="1284"/>
                  </a:lnTo>
                  <a:close/>
                  <a:moveTo>
                    <a:pt x="1731104" y="1284"/>
                  </a:moveTo>
                  <a:lnTo>
                    <a:pt x="1731104" y="76279"/>
                  </a:lnTo>
                  <a:lnTo>
                    <a:pt x="1746242" y="76279"/>
                  </a:lnTo>
                  <a:lnTo>
                    <a:pt x="1746242" y="1284"/>
                  </a:lnTo>
                  <a:close/>
                  <a:moveTo>
                    <a:pt x="1759400" y="1284"/>
                  </a:moveTo>
                  <a:lnTo>
                    <a:pt x="1759400" y="13967"/>
                  </a:lnTo>
                  <a:lnTo>
                    <a:pt x="1781654" y="13967"/>
                  </a:lnTo>
                  <a:lnTo>
                    <a:pt x="1781654" y="76279"/>
                  </a:lnTo>
                  <a:lnTo>
                    <a:pt x="1796807" y="76279"/>
                  </a:lnTo>
                  <a:lnTo>
                    <a:pt x="1796807" y="13967"/>
                  </a:lnTo>
                  <a:lnTo>
                    <a:pt x="1819005" y="13967"/>
                  </a:lnTo>
                  <a:lnTo>
                    <a:pt x="1819005" y="1284"/>
                  </a:lnTo>
                  <a:close/>
                  <a:moveTo>
                    <a:pt x="1057219" y="1898"/>
                  </a:moveTo>
                  <a:lnTo>
                    <a:pt x="1057219" y="76279"/>
                  </a:lnTo>
                  <a:lnTo>
                    <a:pt x="1110016" y="76279"/>
                  </a:lnTo>
                  <a:lnTo>
                    <a:pt x="1110016" y="63652"/>
                  </a:lnTo>
                  <a:lnTo>
                    <a:pt x="1072358" y="63652"/>
                  </a:lnTo>
                  <a:lnTo>
                    <a:pt x="1072358" y="1898"/>
                  </a:lnTo>
                  <a:close/>
                  <a:moveTo>
                    <a:pt x="1630449" y="1898"/>
                  </a:moveTo>
                  <a:lnTo>
                    <a:pt x="1630449" y="76279"/>
                  </a:lnTo>
                  <a:lnTo>
                    <a:pt x="1683246" y="76279"/>
                  </a:lnTo>
                  <a:lnTo>
                    <a:pt x="1683246" y="63652"/>
                  </a:lnTo>
                  <a:lnTo>
                    <a:pt x="1645588" y="63652"/>
                  </a:lnTo>
                  <a:lnTo>
                    <a:pt x="1645588" y="1898"/>
                  </a:lnTo>
                  <a:close/>
                  <a:moveTo>
                    <a:pt x="694953" y="12948"/>
                  </a:moveTo>
                  <a:cubicBezTo>
                    <a:pt x="701194" y="12948"/>
                    <a:pt x="706186" y="15067"/>
                    <a:pt x="709938" y="19296"/>
                  </a:cubicBezTo>
                  <a:cubicBezTo>
                    <a:pt x="713724" y="23526"/>
                    <a:pt x="715617" y="29928"/>
                    <a:pt x="715617" y="38523"/>
                  </a:cubicBezTo>
                  <a:cubicBezTo>
                    <a:pt x="715617" y="47220"/>
                    <a:pt x="713673" y="53761"/>
                    <a:pt x="709785" y="58127"/>
                  </a:cubicBezTo>
                  <a:cubicBezTo>
                    <a:pt x="705931" y="62458"/>
                    <a:pt x="700990" y="64615"/>
                    <a:pt x="694953" y="64615"/>
                  </a:cubicBezTo>
                  <a:cubicBezTo>
                    <a:pt x="688916" y="64615"/>
                    <a:pt x="683932" y="62436"/>
                    <a:pt x="680010" y="58071"/>
                  </a:cubicBezTo>
                  <a:cubicBezTo>
                    <a:pt x="676088" y="53671"/>
                    <a:pt x="674136" y="47225"/>
                    <a:pt x="674136" y="38733"/>
                  </a:cubicBezTo>
                  <a:cubicBezTo>
                    <a:pt x="674136" y="30104"/>
                    <a:pt x="676036" y="23657"/>
                    <a:pt x="679856" y="19394"/>
                  </a:cubicBezTo>
                  <a:cubicBezTo>
                    <a:pt x="683676" y="15097"/>
                    <a:pt x="688711" y="12948"/>
                    <a:pt x="694953" y="12948"/>
                  </a:cubicBezTo>
                  <a:close/>
                  <a:moveTo>
                    <a:pt x="174603" y="13967"/>
                  </a:moveTo>
                  <a:lnTo>
                    <a:pt x="186421" y="13967"/>
                  </a:lnTo>
                  <a:cubicBezTo>
                    <a:pt x="192560" y="13967"/>
                    <a:pt x="196244" y="14061"/>
                    <a:pt x="197472" y="14232"/>
                  </a:cubicBezTo>
                  <a:cubicBezTo>
                    <a:pt x="199927" y="14641"/>
                    <a:pt x="201820" y="15621"/>
                    <a:pt x="203150" y="17190"/>
                  </a:cubicBezTo>
                  <a:cubicBezTo>
                    <a:pt x="204515" y="18724"/>
                    <a:pt x="205201" y="20763"/>
                    <a:pt x="205201" y="23287"/>
                  </a:cubicBezTo>
                  <a:cubicBezTo>
                    <a:pt x="205201" y="25538"/>
                    <a:pt x="204690" y="27409"/>
                    <a:pt x="203667" y="28910"/>
                  </a:cubicBezTo>
                  <a:cubicBezTo>
                    <a:pt x="202643" y="30411"/>
                    <a:pt x="201233" y="31463"/>
                    <a:pt x="199425" y="32077"/>
                  </a:cubicBezTo>
                  <a:cubicBezTo>
                    <a:pt x="197617" y="32691"/>
                    <a:pt x="193072" y="32998"/>
                    <a:pt x="185807" y="32998"/>
                  </a:cubicBezTo>
                  <a:lnTo>
                    <a:pt x="174603" y="32998"/>
                  </a:lnTo>
                  <a:close/>
                  <a:moveTo>
                    <a:pt x="109096" y="18780"/>
                  </a:moveTo>
                  <a:lnTo>
                    <a:pt x="119435" y="46616"/>
                  </a:lnTo>
                  <a:lnTo>
                    <a:pt x="98966" y="46616"/>
                  </a:lnTo>
                  <a:close/>
                  <a:moveTo>
                    <a:pt x="502002" y="18780"/>
                  </a:moveTo>
                  <a:lnTo>
                    <a:pt x="512341" y="46616"/>
                  </a:lnTo>
                  <a:lnTo>
                    <a:pt x="491872" y="46616"/>
                  </a:lnTo>
                  <a:close/>
                  <a:moveTo>
                    <a:pt x="581741" y="18780"/>
                  </a:moveTo>
                  <a:lnTo>
                    <a:pt x="592066" y="46616"/>
                  </a:lnTo>
                  <a:lnTo>
                    <a:pt x="571612" y="46616"/>
                  </a:lnTo>
                  <a:close/>
                  <a:moveTo>
                    <a:pt x="868091" y="18780"/>
                  </a:moveTo>
                  <a:lnTo>
                    <a:pt x="878416" y="46616"/>
                  </a:lnTo>
                  <a:lnTo>
                    <a:pt x="857962" y="46616"/>
                  </a:lnTo>
                  <a:close/>
                  <a:moveTo>
                    <a:pt x="1006487" y="18780"/>
                  </a:moveTo>
                  <a:lnTo>
                    <a:pt x="1016826" y="46616"/>
                  </a:lnTo>
                  <a:lnTo>
                    <a:pt x="996358" y="4661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6FB1631-7440-7700-A868-52393A76E0C0}"/>
                </a:ext>
              </a:extLst>
            </p:cNvPr>
            <p:cNvSpPr/>
            <p:nvPr userDrawn="1"/>
          </p:nvSpPr>
          <p:spPr>
            <a:xfrm>
              <a:off x="1353518" y="1235378"/>
              <a:ext cx="1751327" cy="536718"/>
            </a:xfrm>
            <a:custGeom>
              <a:avLst/>
              <a:gdLst>
                <a:gd name="connsiteX0" fmla="*/ 365852 w 673493"/>
                <a:gd name="connsiteY0" fmla="*/ 0 h 206401"/>
                <a:gd name="connsiteX1" fmla="*/ 275704 w 673493"/>
                <a:gd name="connsiteY1" fmla="*/ 27236 h 206401"/>
                <a:gd name="connsiteX2" fmla="*/ 243404 w 673493"/>
                <a:gd name="connsiteY2" fmla="*/ 103305 h 206401"/>
                <a:gd name="connsiteX3" fmla="*/ 259742 w 673493"/>
                <a:gd name="connsiteY3" fmla="*/ 161599 h 206401"/>
                <a:gd name="connsiteX4" fmla="*/ 302354 w 673493"/>
                <a:gd name="connsiteY4" fmla="*/ 195658 h 206401"/>
                <a:gd name="connsiteX5" fmla="*/ 368754 w 673493"/>
                <a:gd name="connsiteY5" fmla="*/ 206401 h 206401"/>
                <a:gd name="connsiteX6" fmla="*/ 434653 w 673493"/>
                <a:gd name="connsiteY6" fmla="*/ 193956 h 206401"/>
                <a:gd name="connsiteX7" fmla="*/ 475073 w 673493"/>
                <a:gd name="connsiteY7" fmla="*/ 159102 h 206401"/>
                <a:gd name="connsiteX8" fmla="*/ 489082 w 673493"/>
                <a:gd name="connsiteY8" fmla="*/ 101701 h 206401"/>
                <a:gd name="connsiteX9" fmla="*/ 457047 w 673493"/>
                <a:gd name="connsiteY9" fmla="*/ 26803 h 206401"/>
                <a:gd name="connsiteX10" fmla="*/ 365852 w 673493"/>
                <a:gd name="connsiteY10" fmla="*/ 0 h 206401"/>
                <a:gd name="connsiteX11" fmla="*/ 0 w 673493"/>
                <a:gd name="connsiteY11" fmla="*/ 558 h 206401"/>
                <a:gd name="connsiteX12" fmla="*/ 0 w 673493"/>
                <a:gd name="connsiteY12" fmla="*/ 206220 h 206401"/>
                <a:gd name="connsiteX13" fmla="*/ 69986 w 673493"/>
                <a:gd name="connsiteY13" fmla="*/ 206220 h 206401"/>
                <a:gd name="connsiteX14" fmla="*/ 70279 w 673493"/>
                <a:gd name="connsiteY14" fmla="*/ 130373 h 206401"/>
                <a:gd name="connsiteX15" fmla="*/ 158962 w 673493"/>
                <a:gd name="connsiteY15" fmla="*/ 130373 h 206401"/>
                <a:gd name="connsiteX16" fmla="*/ 159507 w 673493"/>
                <a:gd name="connsiteY16" fmla="*/ 206220 h 206401"/>
                <a:gd name="connsiteX17" fmla="*/ 229981 w 673493"/>
                <a:gd name="connsiteY17" fmla="*/ 206220 h 206401"/>
                <a:gd name="connsiteX18" fmla="*/ 229981 w 673493"/>
                <a:gd name="connsiteY18" fmla="*/ 558 h 206401"/>
                <a:gd name="connsiteX19" fmla="*/ 158962 w 673493"/>
                <a:gd name="connsiteY19" fmla="*/ 558 h 206401"/>
                <a:gd name="connsiteX20" fmla="*/ 158669 w 673493"/>
                <a:gd name="connsiteY20" fmla="*/ 76237 h 206401"/>
                <a:gd name="connsiteX21" fmla="*/ 69986 w 673493"/>
                <a:gd name="connsiteY21" fmla="*/ 76237 h 206401"/>
                <a:gd name="connsiteX22" fmla="*/ 69986 w 673493"/>
                <a:gd name="connsiteY22" fmla="*/ 558 h 206401"/>
                <a:gd name="connsiteX23" fmla="*/ 500746 w 673493"/>
                <a:gd name="connsiteY23" fmla="*/ 558 h 206401"/>
                <a:gd name="connsiteX24" fmla="*/ 500746 w 673493"/>
                <a:gd name="connsiteY24" fmla="*/ 206220 h 206401"/>
                <a:gd name="connsiteX25" fmla="*/ 673494 w 673493"/>
                <a:gd name="connsiteY25" fmla="*/ 206220 h 206401"/>
                <a:gd name="connsiteX26" fmla="*/ 672015 w 673493"/>
                <a:gd name="connsiteY26" fmla="*/ 156311 h 206401"/>
                <a:gd name="connsiteX27" fmla="*/ 568235 w 673493"/>
                <a:gd name="connsiteY27" fmla="*/ 156311 h 206401"/>
                <a:gd name="connsiteX28" fmla="*/ 568235 w 673493"/>
                <a:gd name="connsiteY28" fmla="*/ 558 h 206401"/>
                <a:gd name="connsiteX29" fmla="*/ 365629 w 673493"/>
                <a:gd name="connsiteY29" fmla="*/ 41788 h 206401"/>
                <a:gd name="connsiteX30" fmla="*/ 405408 w 673493"/>
                <a:gd name="connsiteY30" fmla="*/ 55880 h 206401"/>
                <a:gd name="connsiteX31" fmla="*/ 420100 w 673493"/>
                <a:gd name="connsiteY31" fmla="*/ 100710 h 206401"/>
                <a:gd name="connsiteX32" fmla="*/ 366313 w 673493"/>
                <a:gd name="connsiteY32" fmla="*/ 165129 h 206401"/>
                <a:gd name="connsiteX33" fmla="*/ 326882 w 673493"/>
                <a:gd name="connsiteY33" fmla="*/ 150800 h 206401"/>
                <a:gd name="connsiteX34" fmla="*/ 312400 w 673493"/>
                <a:gd name="connsiteY34" fmla="*/ 103584 h 206401"/>
                <a:gd name="connsiteX35" fmla="*/ 326994 w 673493"/>
                <a:gd name="connsiteY35" fmla="*/ 56117 h 206401"/>
                <a:gd name="connsiteX36" fmla="*/ 365629 w 673493"/>
                <a:gd name="connsiteY36" fmla="*/ 41788 h 206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73493" h="206401">
                  <a:moveTo>
                    <a:pt x="365852" y="0"/>
                  </a:moveTo>
                  <a:cubicBezTo>
                    <a:pt x="327352" y="0"/>
                    <a:pt x="297345" y="9052"/>
                    <a:pt x="275704" y="27236"/>
                  </a:cubicBezTo>
                  <a:cubicBezTo>
                    <a:pt x="254235" y="45343"/>
                    <a:pt x="243404" y="70730"/>
                    <a:pt x="243404" y="103305"/>
                  </a:cubicBezTo>
                  <a:cubicBezTo>
                    <a:pt x="243404" y="126623"/>
                    <a:pt x="248874" y="146093"/>
                    <a:pt x="259742" y="161599"/>
                  </a:cubicBezTo>
                  <a:cubicBezTo>
                    <a:pt x="270639" y="177144"/>
                    <a:pt x="284866" y="188486"/>
                    <a:pt x="302354" y="195658"/>
                  </a:cubicBezTo>
                  <a:cubicBezTo>
                    <a:pt x="319880" y="202840"/>
                    <a:pt x="342008" y="206401"/>
                    <a:pt x="368754" y="206401"/>
                  </a:cubicBezTo>
                  <a:cubicBezTo>
                    <a:pt x="395072" y="206401"/>
                    <a:pt x="417003" y="202280"/>
                    <a:pt x="434653" y="193956"/>
                  </a:cubicBezTo>
                  <a:cubicBezTo>
                    <a:pt x="452274" y="185650"/>
                    <a:pt x="465720" y="173961"/>
                    <a:pt x="475073" y="159102"/>
                  </a:cubicBezTo>
                  <a:cubicBezTo>
                    <a:pt x="484389" y="144186"/>
                    <a:pt x="489082" y="125018"/>
                    <a:pt x="489082" y="101701"/>
                  </a:cubicBezTo>
                  <a:cubicBezTo>
                    <a:pt x="489082" y="69554"/>
                    <a:pt x="478354" y="44548"/>
                    <a:pt x="457047" y="26803"/>
                  </a:cubicBezTo>
                  <a:cubicBezTo>
                    <a:pt x="435711" y="8915"/>
                    <a:pt x="405276" y="0"/>
                    <a:pt x="365852" y="0"/>
                  </a:cubicBezTo>
                  <a:close/>
                  <a:moveTo>
                    <a:pt x="0" y="558"/>
                  </a:moveTo>
                  <a:lnTo>
                    <a:pt x="0" y="206220"/>
                  </a:lnTo>
                  <a:lnTo>
                    <a:pt x="69986" y="206220"/>
                  </a:lnTo>
                  <a:lnTo>
                    <a:pt x="70279" y="130373"/>
                  </a:lnTo>
                  <a:lnTo>
                    <a:pt x="158962" y="130373"/>
                  </a:lnTo>
                  <a:lnTo>
                    <a:pt x="159507" y="206220"/>
                  </a:lnTo>
                  <a:lnTo>
                    <a:pt x="229981" y="206220"/>
                  </a:lnTo>
                  <a:lnTo>
                    <a:pt x="229981" y="558"/>
                  </a:lnTo>
                  <a:lnTo>
                    <a:pt x="158962" y="558"/>
                  </a:lnTo>
                  <a:lnTo>
                    <a:pt x="158669" y="76237"/>
                  </a:lnTo>
                  <a:lnTo>
                    <a:pt x="69986" y="76237"/>
                  </a:lnTo>
                  <a:lnTo>
                    <a:pt x="69986" y="558"/>
                  </a:lnTo>
                  <a:close/>
                  <a:moveTo>
                    <a:pt x="500746" y="558"/>
                  </a:moveTo>
                  <a:lnTo>
                    <a:pt x="500746" y="206220"/>
                  </a:lnTo>
                  <a:lnTo>
                    <a:pt x="673494" y="206220"/>
                  </a:lnTo>
                  <a:lnTo>
                    <a:pt x="672015" y="156311"/>
                  </a:lnTo>
                  <a:lnTo>
                    <a:pt x="568235" y="156311"/>
                  </a:lnTo>
                  <a:lnTo>
                    <a:pt x="568235" y="558"/>
                  </a:lnTo>
                  <a:close/>
                  <a:moveTo>
                    <a:pt x="365629" y="41788"/>
                  </a:moveTo>
                  <a:cubicBezTo>
                    <a:pt x="382393" y="41788"/>
                    <a:pt x="395664" y="46489"/>
                    <a:pt x="405408" y="55880"/>
                  </a:cubicBezTo>
                  <a:cubicBezTo>
                    <a:pt x="415190" y="65329"/>
                    <a:pt x="420100" y="80260"/>
                    <a:pt x="420100" y="100710"/>
                  </a:cubicBezTo>
                  <a:cubicBezTo>
                    <a:pt x="420100" y="137924"/>
                    <a:pt x="407051" y="165129"/>
                    <a:pt x="366313" y="165129"/>
                  </a:cubicBezTo>
                  <a:cubicBezTo>
                    <a:pt x="349749" y="165129"/>
                    <a:pt x="336503" y="160382"/>
                    <a:pt x="326882" y="150800"/>
                  </a:cubicBezTo>
                  <a:cubicBezTo>
                    <a:pt x="317234" y="141218"/>
                    <a:pt x="312400" y="125520"/>
                    <a:pt x="312400" y="103584"/>
                  </a:cubicBezTo>
                  <a:cubicBezTo>
                    <a:pt x="312400" y="81544"/>
                    <a:pt x="317279" y="65671"/>
                    <a:pt x="326994" y="56117"/>
                  </a:cubicBezTo>
                  <a:cubicBezTo>
                    <a:pt x="336710" y="46535"/>
                    <a:pt x="349589" y="41788"/>
                    <a:pt x="365629" y="4178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A433A9B-0606-13E0-15B0-48BF5BECB6DC}"/>
                </a:ext>
              </a:extLst>
            </p:cNvPr>
            <p:cNvSpPr/>
            <p:nvPr userDrawn="1"/>
          </p:nvSpPr>
          <p:spPr>
            <a:xfrm>
              <a:off x="314077" y="1075469"/>
              <a:ext cx="847427" cy="1120029"/>
            </a:xfrm>
            <a:custGeom>
              <a:avLst/>
              <a:gdLst>
                <a:gd name="connsiteX0" fmla="*/ 162925 w 325888"/>
                <a:gd name="connsiteY0" fmla="*/ 0 h 430720"/>
                <a:gd name="connsiteX1" fmla="*/ 325888 w 325888"/>
                <a:gd name="connsiteY1" fmla="*/ 0 h 430720"/>
                <a:gd name="connsiteX2" fmla="*/ 325888 w 325888"/>
                <a:gd name="connsiteY2" fmla="*/ 256727 h 430720"/>
                <a:gd name="connsiteX3" fmla="*/ 311525 w 325888"/>
                <a:gd name="connsiteY3" fmla="*/ 343348 h 430720"/>
                <a:gd name="connsiteX4" fmla="*/ 260080 w 325888"/>
                <a:gd name="connsiteY4" fmla="*/ 386715 h 430720"/>
                <a:gd name="connsiteX5" fmla="*/ 162925 w 325888"/>
                <a:gd name="connsiteY5" fmla="*/ 430721 h 430720"/>
                <a:gd name="connsiteX6" fmla="*/ 65770 w 325888"/>
                <a:gd name="connsiteY6" fmla="*/ 386715 h 430720"/>
                <a:gd name="connsiteX7" fmla="*/ 14392 w 325888"/>
                <a:gd name="connsiteY7" fmla="*/ 343348 h 430720"/>
                <a:gd name="connsiteX8" fmla="*/ 0 w 325888"/>
                <a:gd name="connsiteY8" fmla="*/ 256727 h 430720"/>
                <a:gd name="connsiteX9" fmla="*/ 0 w 325888"/>
                <a:gd name="connsiteY9" fmla="*/ 0 h 43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888" h="430720">
                  <a:moveTo>
                    <a:pt x="162925" y="0"/>
                  </a:moveTo>
                  <a:lnTo>
                    <a:pt x="325888" y="0"/>
                  </a:lnTo>
                  <a:lnTo>
                    <a:pt x="325888" y="256727"/>
                  </a:lnTo>
                  <a:cubicBezTo>
                    <a:pt x="323679" y="274015"/>
                    <a:pt x="324069" y="326184"/>
                    <a:pt x="311525" y="343348"/>
                  </a:cubicBezTo>
                  <a:cubicBezTo>
                    <a:pt x="298914" y="360436"/>
                    <a:pt x="287579" y="373447"/>
                    <a:pt x="260080" y="386715"/>
                  </a:cubicBezTo>
                  <a:cubicBezTo>
                    <a:pt x="232610" y="399993"/>
                    <a:pt x="201035" y="414452"/>
                    <a:pt x="162925" y="430721"/>
                  </a:cubicBezTo>
                  <a:cubicBezTo>
                    <a:pt x="124854" y="414452"/>
                    <a:pt x="93269" y="399993"/>
                    <a:pt x="65770" y="386715"/>
                  </a:cubicBezTo>
                  <a:cubicBezTo>
                    <a:pt x="38300" y="373447"/>
                    <a:pt x="26975" y="360436"/>
                    <a:pt x="14392" y="343348"/>
                  </a:cubicBezTo>
                  <a:cubicBezTo>
                    <a:pt x="1810" y="326184"/>
                    <a:pt x="2200" y="274015"/>
                    <a:pt x="0" y="256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A1C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758FA06-F2D0-8FA2-398C-302EAF464E23}"/>
                </a:ext>
              </a:extLst>
            </p:cNvPr>
            <p:cNvSpPr/>
            <p:nvPr userDrawn="1"/>
          </p:nvSpPr>
          <p:spPr>
            <a:xfrm>
              <a:off x="323306" y="1087803"/>
              <a:ext cx="829446" cy="1095879"/>
            </a:xfrm>
            <a:custGeom>
              <a:avLst/>
              <a:gdLst>
                <a:gd name="connsiteX0" fmla="*/ 134312 w 318973"/>
                <a:gd name="connsiteY0" fmla="*/ 0 h 421433"/>
                <a:gd name="connsiteX1" fmla="*/ 134312 w 318973"/>
                <a:gd name="connsiteY1" fmla="*/ 133188 h 421433"/>
                <a:gd name="connsiteX2" fmla="*/ 0 w 318973"/>
                <a:gd name="connsiteY2" fmla="*/ 133188 h 421433"/>
                <a:gd name="connsiteX3" fmla="*/ 0 w 318973"/>
                <a:gd name="connsiteY3" fmla="*/ 187166 h 421433"/>
                <a:gd name="connsiteX4" fmla="*/ 134312 w 318973"/>
                <a:gd name="connsiteY4" fmla="*/ 187166 h 421433"/>
                <a:gd name="connsiteX5" fmla="*/ 134312 w 318973"/>
                <a:gd name="connsiteY5" fmla="*/ 410337 h 421433"/>
                <a:gd name="connsiteX6" fmla="*/ 159306 w 318973"/>
                <a:gd name="connsiteY6" fmla="*/ 421434 h 421433"/>
                <a:gd name="connsiteX7" fmla="*/ 187042 w 318973"/>
                <a:gd name="connsiteY7" fmla="*/ 410337 h 421433"/>
                <a:gd name="connsiteX8" fmla="*/ 187042 w 318973"/>
                <a:gd name="connsiteY8" fmla="*/ 187166 h 421433"/>
                <a:gd name="connsiteX9" fmla="*/ 318973 w 318973"/>
                <a:gd name="connsiteY9" fmla="*/ 187166 h 421433"/>
                <a:gd name="connsiteX10" fmla="*/ 318973 w 318973"/>
                <a:gd name="connsiteY10" fmla="*/ 133188 h 421433"/>
                <a:gd name="connsiteX11" fmla="*/ 187042 w 318973"/>
                <a:gd name="connsiteY11" fmla="*/ 133188 h 421433"/>
                <a:gd name="connsiteX12" fmla="*/ 187042 w 318973"/>
                <a:gd name="connsiteY12" fmla="*/ 0 h 42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8973" h="421433">
                  <a:moveTo>
                    <a:pt x="134312" y="0"/>
                  </a:moveTo>
                  <a:lnTo>
                    <a:pt x="134312" y="133188"/>
                  </a:lnTo>
                  <a:lnTo>
                    <a:pt x="0" y="133188"/>
                  </a:lnTo>
                  <a:lnTo>
                    <a:pt x="0" y="187166"/>
                  </a:lnTo>
                  <a:lnTo>
                    <a:pt x="134312" y="187166"/>
                  </a:lnTo>
                  <a:lnTo>
                    <a:pt x="134312" y="410337"/>
                  </a:lnTo>
                  <a:lnTo>
                    <a:pt x="159306" y="421434"/>
                  </a:lnTo>
                  <a:lnTo>
                    <a:pt x="187042" y="410337"/>
                  </a:lnTo>
                  <a:lnTo>
                    <a:pt x="187042" y="187166"/>
                  </a:lnTo>
                  <a:lnTo>
                    <a:pt x="318973" y="187166"/>
                  </a:lnTo>
                  <a:lnTo>
                    <a:pt x="318973" y="133188"/>
                  </a:lnTo>
                  <a:lnTo>
                    <a:pt x="187042" y="133188"/>
                  </a:lnTo>
                  <a:lnTo>
                    <a:pt x="187042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904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03" r:id="rId2"/>
    <p:sldLayoutId id="2147483674" r:id="rId3"/>
    <p:sldLayoutId id="2147483691" r:id="rId4"/>
    <p:sldLayoutId id="2147483692" r:id="rId5"/>
    <p:sldLayoutId id="2147483695" r:id="rId6"/>
    <p:sldLayoutId id="2147483697" r:id="rId7"/>
    <p:sldLayoutId id="2147483698" r:id="rId8"/>
    <p:sldLayoutId id="2147483699" r:id="rId9"/>
    <p:sldLayoutId id="2147483700" r:id="rId10"/>
    <p:sldLayoutId id="2147483702" r:id="rId11"/>
    <p:sldLayoutId id="2147483675" r:id="rId12"/>
    <p:sldLayoutId id="2147483693" r:id="rId13"/>
    <p:sldLayoutId id="2147483694" r:id="rId14"/>
    <p:sldLayoutId id="2147483676" r:id="rId15"/>
    <p:sldLayoutId id="2147483677" r:id="rId16"/>
    <p:sldLayoutId id="2147483701" r:id="rId17"/>
    <p:sldLayoutId id="2147483678" r:id="rId18"/>
    <p:sldLayoutId id="2147483685" r:id="rId19"/>
    <p:sldLayoutId id="2147483684" r:id="rId20"/>
    <p:sldLayoutId id="2147483686" r:id="rId21"/>
    <p:sldLayoutId id="2147483687" r:id="rId22"/>
    <p:sldLayoutId id="2147483688" r:id="rId23"/>
    <p:sldLayoutId id="2147483689" r:id="rId24"/>
    <p:sldLayoutId id="2147483690" r:id="rId2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91" userDrawn="1">
          <p15:clr>
            <a:srgbClr val="F26B43"/>
          </p15:clr>
        </p15:guide>
        <p15:guide id="4" pos="189" userDrawn="1">
          <p15:clr>
            <a:srgbClr val="F26B43"/>
          </p15:clr>
        </p15:guide>
        <p15:guide id="5" orient="horz" pos="913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E0E0C-75A6-CA67-29DA-4148F4C71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426" y="2502404"/>
            <a:ext cx="11551148" cy="3787560"/>
          </a:xfrm>
        </p:spPr>
        <p:txBody>
          <a:bodyPr>
            <a:normAutofit fontScale="90000"/>
          </a:bodyPr>
          <a:lstStyle/>
          <a:p>
            <a:pPr algn="ctr"/>
            <a:r>
              <a:rPr lang="et-EE" sz="4800" dirty="0"/>
              <a:t>RAHVATERVISE VÄLJAKUTSED JA VÕIMALUSED</a:t>
            </a:r>
            <a:br>
              <a:rPr lang="et-EE" sz="4800" dirty="0"/>
            </a:br>
            <a:br>
              <a:rPr lang="et-EE" sz="4800" dirty="0"/>
            </a:br>
            <a:r>
              <a:rPr lang="et-EE" sz="3200" dirty="0"/>
              <a:t>Andre Sepp</a:t>
            </a:r>
            <a:br>
              <a:rPr lang="et-EE" sz="3200" dirty="0"/>
            </a:br>
            <a:r>
              <a:rPr lang="et-EE" sz="3200" dirty="0"/>
              <a:t>Tiina Tõemets</a:t>
            </a:r>
            <a:br>
              <a:rPr lang="et-EE" sz="4400" dirty="0"/>
            </a:br>
            <a:br>
              <a:rPr lang="et-EE" sz="4400" dirty="0"/>
            </a:br>
            <a:r>
              <a:rPr lang="et-EE" sz="3600" dirty="0">
                <a:solidFill>
                  <a:schemeClr val="accent3"/>
                </a:solidFill>
                <a:latin typeface="+mn-lt"/>
              </a:rPr>
              <a:t>TERVEM, TEADLIKUM JA ÜHTEHOIDVAM HARJUMAA</a:t>
            </a:r>
            <a:br>
              <a:rPr lang="et-EE" sz="4400" dirty="0">
                <a:solidFill>
                  <a:schemeClr val="accent3"/>
                </a:solidFill>
              </a:rPr>
            </a:br>
            <a:endParaRPr lang="en-US" sz="4400" dirty="0">
              <a:solidFill>
                <a:schemeClr val="accent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B776C8-A3ED-0464-2968-7BA24C0F4153}"/>
              </a:ext>
            </a:extLst>
          </p:cNvPr>
          <p:cNvSpPr txBox="1"/>
          <p:nvPr/>
        </p:nvSpPr>
        <p:spPr>
          <a:xfrm>
            <a:off x="1953491" y="14962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489993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A1E0673-8F6C-B165-ECF1-A73CE6BB5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Tervise- ja heaolustrateegia 2036+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DF59BF5-0712-B671-4A41-FEAD894E9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728DADFC-D919-967E-BA7E-31B470B2E53A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675D9CCB-5568-9573-501A-40DF96CF4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2247"/>
            <a:ext cx="12192000" cy="519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06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C0177A4-FE48-D3E4-0B39-49A0D711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/>
              <a:t>Harjumaa positiivsed tervisenäitajad 2025</a:t>
            </a:r>
            <a:br>
              <a:rPr lang="et-EE" dirty="0"/>
            </a:br>
            <a:r>
              <a:rPr lang="et-EE" sz="2000" dirty="0"/>
              <a:t>(</a:t>
            </a:r>
            <a:r>
              <a:rPr lang="et-EE" sz="2200" dirty="0"/>
              <a:t>maakonna näitaja positsioon Eesti keskmise suhtes) </a:t>
            </a:r>
            <a:r>
              <a:rPr lang="et-EE" sz="1800" dirty="0">
                <a:latin typeface="+mn-lt"/>
              </a:rPr>
              <a:t>https://tai.ee/et/terviseandmed/statistika/visualiseeritud-andmed/maakondade-tervise-ja-heaolu-ulevaated</a:t>
            </a:r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66F0BF56-ACD8-436D-867D-077C74B2A06B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t-EE" dirty="0"/>
              <a:t>TERVEM, TEADLIKUM JA ÜHTEHOIDVAM HARJUMAA</a:t>
            </a:r>
          </a:p>
        </p:txBody>
      </p:sp>
      <p:sp>
        <p:nvSpPr>
          <p:cNvPr id="8" name="Sisu kohatäide 7">
            <a:extLst>
              <a:ext uri="{FF2B5EF4-FFF2-40B4-BE49-F238E27FC236}">
                <a16:creationId xmlns:a16="http://schemas.microsoft.com/office/drawing/2014/main" id="{CCA644C6-DF65-DE5C-DDA8-9A6617536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76" y="1985091"/>
            <a:ext cx="11563847" cy="3925666"/>
          </a:xfrm>
        </p:spPr>
        <p:txBody>
          <a:bodyPr>
            <a:normAutofit fontScale="85000" lnSpcReduction="20000"/>
          </a:bodyPr>
          <a:lstStyle/>
          <a:p>
            <a:r>
              <a:rPr lang="et-EE" dirty="0"/>
              <a:t>Tervena elatud aastad, N 63 a. M 59 a.</a:t>
            </a:r>
          </a:p>
          <a:p>
            <a:endParaRPr lang="et-EE" dirty="0"/>
          </a:p>
          <a:p>
            <a:r>
              <a:rPr lang="et-EE" dirty="0"/>
              <a:t>Positiivne tervise enesehinnang, 63,4%</a:t>
            </a:r>
          </a:p>
          <a:p>
            <a:endParaRPr lang="et-EE" dirty="0"/>
          </a:p>
          <a:p>
            <a:r>
              <a:rPr lang="et-EE" dirty="0"/>
              <a:t>Tervisespordi harrastajad 67,9%</a:t>
            </a:r>
          </a:p>
          <a:p>
            <a:endParaRPr lang="et-EE" dirty="0"/>
          </a:p>
          <a:p>
            <a:endParaRPr lang="et-EE" dirty="0"/>
          </a:p>
          <a:p>
            <a:endParaRPr lang="et-EE" dirty="0"/>
          </a:p>
          <a:p>
            <a:r>
              <a:rPr lang="et-EE" dirty="0"/>
              <a:t>Legend: </a:t>
            </a:r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C25762C6-4ACB-EED6-B4D1-BE61E21D6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726" y="2942736"/>
            <a:ext cx="3724795" cy="171474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DEF20785-CDAD-0290-DA7E-6485317B8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937" y="2071427"/>
            <a:ext cx="3572374" cy="266737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437817F4-CBD1-CAFA-AC3D-46110ECDF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727" y="3734758"/>
            <a:ext cx="3991532" cy="19052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F99D6783-F382-65A5-CF86-3B17F81EA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320" y="5337856"/>
            <a:ext cx="7059010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41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7A58A17-557B-5166-8461-CA765DEB0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76" y="314077"/>
            <a:ext cx="11563847" cy="1217366"/>
          </a:xfrm>
        </p:spPr>
        <p:txBody>
          <a:bodyPr>
            <a:normAutofit/>
          </a:bodyPr>
          <a:lstStyle/>
          <a:p>
            <a:r>
              <a:rPr lang="et-EE" dirty="0"/>
              <a:t>Harjumaa negatiivsed tervisetrendid 2025</a:t>
            </a:r>
            <a:br>
              <a:rPr lang="et-EE" dirty="0"/>
            </a:br>
            <a:r>
              <a:rPr lang="et-EE" sz="2200" dirty="0"/>
              <a:t>(maakonna näitaja positsioon Eesti keskmise suhtes) </a:t>
            </a:r>
            <a:r>
              <a:rPr lang="et-EE" sz="1800" dirty="0">
                <a:latin typeface="+mn-lt"/>
              </a:rPr>
              <a:t>https://tai.ee/et/terviseandmed/statistika/visualiseeritud-andmed/maakondade-tervise-ja-heaolu-ulevaated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44E0555-815B-AA42-DEF0-089A4ADD2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dirty="0"/>
              <a:t>Alkoholi tarvitamine 35%</a:t>
            </a:r>
          </a:p>
          <a:p>
            <a:r>
              <a:rPr lang="et-EE" dirty="0"/>
              <a:t>Tahtlik enesekahjustamine  </a:t>
            </a:r>
          </a:p>
          <a:p>
            <a:endParaRPr lang="et-EE" dirty="0"/>
          </a:p>
          <a:p>
            <a:r>
              <a:rPr lang="et-EE" dirty="0"/>
              <a:t>Riiklikes sõeluuringutes osalemine:</a:t>
            </a:r>
          </a:p>
          <a:p>
            <a:pPr marL="342900" indent="-342900">
              <a:buFontTx/>
              <a:buChar char="-"/>
            </a:pPr>
            <a:r>
              <a:rPr lang="et-EE" dirty="0"/>
              <a:t>Soolevähi sõeluuringus osalusmäär </a:t>
            </a:r>
          </a:p>
          <a:p>
            <a:pPr marL="342900" indent="-342900">
              <a:buFontTx/>
              <a:buChar char="-"/>
            </a:pPr>
            <a:r>
              <a:rPr lang="et-EE" dirty="0"/>
              <a:t>Rinnavähi sõeluuringus osalusmäär</a:t>
            </a:r>
          </a:p>
          <a:p>
            <a:endParaRPr lang="et-EE" dirty="0"/>
          </a:p>
          <a:p>
            <a:endParaRPr lang="et-EE" dirty="0"/>
          </a:p>
          <a:p>
            <a:r>
              <a:rPr lang="et-EE" dirty="0"/>
              <a:t>Legend </a:t>
            </a:r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906B7DA4-C6BC-3B72-90AD-EF950D2E536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t-EE" dirty="0"/>
              <a:t>TERVEM, TEADLIKUM JA ÜHTEHOIDVAM HARJUMAA</a:t>
            </a:r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9D2A0EDC-573A-53C3-7768-1EE9FBF7A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512" y="1680864"/>
            <a:ext cx="4706007" cy="276264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763560A8-01D8-6D05-3784-7FA4E6182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512" y="2414576"/>
            <a:ext cx="4477375" cy="161948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65C37F6D-3DC5-9031-C5E0-6F2785E2D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801" y="3620927"/>
            <a:ext cx="4725059" cy="257211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8318DA71-EB25-1FB6-163B-4763A8D498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0376" y="4115035"/>
            <a:ext cx="4744112" cy="257211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FBEF7D80-39EC-522F-0E23-66FADDC589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1848" y="5265753"/>
            <a:ext cx="3962953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00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F71DB7A-1988-2285-0885-171DA0ED8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76" y="314077"/>
            <a:ext cx="11563847" cy="1121132"/>
          </a:xfrm>
        </p:spPr>
        <p:txBody>
          <a:bodyPr anchor="t">
            <a:normAutofit/>
          </a:bodyPr>
          <a:lstStyle/>
          <a:p>
            <a:r>
              <a:rPr lang="et-EE" dirty="0"/>
              <a:t>Profiilist lähtuvad tegevussuunad</a:t>
            </a:r>
            <a:endParaRPr lang="en-US" dirty="0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964C834E-45C9-25FC-91A8-D364826D73E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60209" y="6224834"/>
            <a:ext cx="9031754" cy="444907"/>
          </a:xfrm>
        </p:spPr>
        <p:txBody>
          <a:bodyPr/>
          <a:lstStyle/>
          <a:p>
            <a:r>
              <a:rPr lang="et-EE" dirty="0"/>
              <a:t>TERVEM, TEADLIKUM JA ÜHTEHOIDVAM HARJUMAA</a:t>
            </a:r>
          </a:p>
        </p:txBody>
      </p:sp>
      <p:sp>
        <p:nvSpPr>
          <p:cNvPr id="7" name="Slaidinumbri kohatäide 6" hidden="1">
            <a:extLst>
              <a:ext uri="{FF2B5EF4-FFF2-40B4-BE49-F238E27FC236}">
                <a16:creationId xmlns:a16="http://schemas.microsoft.com/office/drawing/2014/main" id="{579E18E7-54B1-6AE5-4C78-3AAF0BC428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599" y="6224834"/>
            <a:ext cx="3281363" cy="31407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1723ABF-1BBE-4D03-87D3-A5A1010E067C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8" name="Sisu kohatäide 5">
            <a:extLst>
              <a:ext uri="{FF2B5EF4-FFF2-40B4-BE49-F238E27FC236}">
                <a16:creationId xmlns:a16="http://schemas.microsoft.com/office/drawing/2014/main" id="{A3440714-616A-08C0-E6D9-D7278F0EA3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4934311"/>
              </p:ext>
            </p:extLst>
          </p:nvPr>
        </p:nvGraphicFramePr>
        <p:xfrm>
          <a:off x="314076" y="1592247"/>
          <a:ext cx="11563847" cy="4318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6041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CE4D0789-CE58-D5D3-58CB-D27E70D7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Üld</a:t>
            </a:r>
            <a:r>
              <a:rPr lang="et-EE" dirty="0"/>
              <a:t>- ja </a:t>
            </a:r>
            <a:r>
              <a:rPr lang="et-EE" dirty="0" err="1"/>
              <a:t>lähieesmärgid</a:t>
            </a:r>
            <a:endParaRPr lang="et-EE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0F78C070-66F3-6815-6166-5A12044FA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76" y="936172"/>
            <a:ext cx="11563847" cy="5148942"/>
          </a:xfrm>
        </p:spPr>
        <p:txBody>
          <a:bodyPr>
            <a:normAutofit fontScale="47500" lnSpcReduction="20000"/>
          </a:bodyPr>
          <a:lstStyle/>
          <a:p>
            <a:r>
              <a:rPr lang="et-EE" sz="2900" b="1" dirty="0">
                <a:solidFill>
                  <a:schemeClr val="tx2"/>
                </a:solidFill>
              </a:rPr>
              <a:t>1. Harjumaa inimesed on võtnud isikliku vastutuse vaimse ja füüsilise tervise ja oma heaolu eest</a:t>
            </a:r>
          </a:p>
          <a:p>
            <a:r>
              <a:rPr lang="et-EE" sz="2900" dirty="0">
                <a:solidFill>
                  <a:schemeClr val="tx2"/>
                </a:solidFill>
              </a:rPr>
              <a:t>1.1 Harjumaa elanik liigub tervisele vajalikul määral vastavalt riiklikele soovitustele.</a:t>
            </a:r>
          </a:p>
          <a:p>
            <a:r>
              <a:rPr lang="et-EE" sz="2900" dirty="0">
                <a:solidFill>
                  <a:schemeClr val="tx2"/>
                </a:solidFill>
              </a:rPr>
              <a:t>1.2 Lapsed ja noored saavad liikumisrõõmu ja -harjumusi soodustavaid kogemusi haridusasutustes ja kodu lähedal.</a:t>
            </a:r>
          </a:p>
          <a:p>
            <a:r>
              <a:rPr lang="et-EE" sz="2900" dirty="0">
                <a:solidFill>
                  <a:schemeClr val="tx2"/>
                </a:solidFill>
              </a:rPr>
              <a:t>1.3 Toitumisharjumused on muutunud riiklike toitumissoovituste suunas, sh köögivilju rohkem ja mittevajalikke toite vähem.</a:t>
            </a:r>
          </a:p>
          <a:p>
            <a:r>
              <a:rPr lang="et-EE" sz="2900" dirty="0">
                <a:solidFill>
                  <a:schemeClr val="tx2"/>
                </a:solidFill>
              </a:rPr>
              <a:t>1.4 Harjumaa inimeste teadlikkus enesehoiust ja eneseabioskused on paranenud.</a:t>
            </a:r>
          </a:p>
          <a:p>
            <a:endParaRPr lang="et-EE" sz="2900" dirty="0">
              <a:solidFill>
                <a:schemeClr val="tx2"/>
              </a:solidFill>
            </a:endParaRPr>
          </a:p>
          <a:p>
            <a:r>
              <a:rPr lang="et-EE" sz="2900" dirty="0">
                <a:solidFill>
                  <a:schemeClr val="tx2"/>
                </a:solidFill>
              </a:rPr>
              <a:t>2. </a:t>
            </a:r>
            <a:r>
              <a:rPr lang="et-EE" sz="2900" b="1" dirty="0">
                <a:solidFill>
                  <a:schemeClr val="tx2"/>
                </a:solidFill>
              </a:rPr>
              <a:t>Kogukonnad on teadlikud oma ressurssidest, liikmed on aktiivsed ja huvitatud koostegemisest</a:t>
            </a:r>
          </a:p>
          <a:p>
            <a:r>
              <a:rPr lang="et-EE" sz="2900" dirty="0">
                <a:solidFill>
                  <a:schemeClr val="tx2"/>
                </a:solidFill>
              </a:rPr>
              <a:t>2.1 KOV ja kogukonnad on teadlikud arengufaasist, mis on kaardistatud ühtse mudeli alusel. </a:t>
            </a:r>
          </a:p>
          <a:p>
            <a:r>
              <a:rPr lang="et-EE" sz="2900" dirty="0">
                <a:solidFill>
                  <a:schemeClr val="tx2"/>
                </a:solidFill>
              </a:rPr>
              <a:t>2.2 KOV ja kogukonnad on kaardistanud oma ressursid ABCD meetodil.</a:t>
            </a:r>
          </a:p>
          <a:p>
            <a:r>
              <a:rPr lang="et-EE" sz="2900" dirty="0">
                <a:solidFill>
                  <a:schemeClr val="tx2"/>
                </a:solidFill>
              </a:rPr>
              <a:t>2.3 Erinevad põlvkonnad on kaasatud ühistegevustesse, mis loovad lähedasi suhteid ja rõõmu koostegemisest.</a:t>
            </a:r>
          </a:p>
          <a:p>
            <a:endParaRPr lang="et-EE" sz="2900" dirty="0">
              <a:solidFill>
                <a:schemeClr val="tx2"/>
              </a:solidFill>
            </a:endParaRPr>
          </a:p>
          <a:p>
            <a:r>
              <a:rPr lang="et-EE" sz="2900" dirty="0">
                <a:solidFill>
                  <a:schemeClr val="tx2"/>
                </a:solidFill>
              </a:rPr>
              <a:t>3. </a:t>
            </a:r>
            <a:r>
              <a:rPr lang="et-EE" sz="2900" b="1" dirty="0">
                <a:solidFill>
                  <a:schemeClr val="tx2"/>
                </a:solidFill>
              </a:rPr>
              <a:t>Toimiv </a:t>
            </a:r>
            <a:r>
              <a:rPr lang="et-EE" sz="2900" b="1" dirty="0" err="1">
                <a:solidFill>
                  <a:schemeClr val="tx2"/>
                </a:solidFill>
              </a:rPr>
              <a:t>tervisedenduse</a:t>
            </a:r>
            <a:r>
              <a:rPr lang="et-EE" sz="2900" b="1" dirty="0">
                <a:solidFill>
                  <a:schemeClr val="tx2"/>
                </a:solidFill>
              </a:rPr>
              <a:t> mudel on rakendatud kohaliku tasandil</a:t>
            </a:r>
          </a:p>
          <a:p>
            <a:r>
              <a:rPr lang="et-EE" sz="2900" dirty="0">
                <a:solidFill>
                  <a:schemeClr val="tx2"/>
                </a:solidFill>
              </a:rPr>
              <a:t>3.1 Mudel on kirjeldatud ja testitud kahes omavalitsuses. </a:t>
            </a:r>
          </a:p>
          <a:p>
            <a:r>
              <a:rPr lang="et-EE" sz="2900" dirty="0">
                <a:solidFill>
                  <a:schemeClr val="tx2"/>
                </a:solidFill>
              </a:rPr>
              <a:t>3.2 Omavalitsustel on ühine arusaam </a:t>
            </a:r>
            <a:r>
              <a:rPr lang="et-EE" sz="2900" dirty="0" err="1">
                <a:solidFill>
                  <a:schemeClr val="tx2"/>
                </a:solidFill>
              </a:rPr>
              <a:t>tervisedenduse</a:t>
            </a:r>
            <a:r>
              <a:rPr lang="et-EE" sz="2900" dirty="0">
                <a:solidFill>
                  <a:schemeClr val="tx2"/>
                </a:solidFill>
              </a:rPr>
              <a:t> korraldusest.</a:t>
            </a:r>
          </a:p>
          <a:p>
            <a:r>
              <a:rPr lang="et-EE" sz="2900" dirty="0">
                <a:solidFill>
                  <a:schemeClr val="tx2"/>
                </a:solidFill>
              </a:rPr>
              <a:t>3.3 Tervisealane teave on kättesaadav erinevatele siht- ja vanusgruppidele.</a:t>
            </a:r>
          </a:p>
          <a:p>
            <a:endParaRPr lang="et-EE" dirty="0"/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8F4EE16-AE1C-A83F-791E-7CFBE0AF35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t-EE" dirty="0"/>
              <a:t>TERVEM, TEADLIKUM JA ÜHTEHOIDVAM HARJUMAA</a:t>
            </a:r>
          </a:p>
        </p:txBody>
      </p:sp>
    </p:spTree>
    <p:extLst>
      <p:ext uri="{BB962C8B-B14F-4D97-AF65-F5344CB8AC3E}">
        <p14:creationId xmlns:p14="http://schemas.microsoft.com/office/powerpoint/2010/main" val="2123579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EE651CD-4BB3-59AC-1584-EFCB28025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Tulemusnäitajad</a:t>
            </a:r>
          </a:p>
        </p:txBody>
      </p:sp>
      <p:graphicFrame>
        <p:nvGraphicFramePr>
          <p:cNvPr id="6" name="Sisu kohatäide 5">
            <a:extLst>
              <a:ext uri="{FF2B5EF4-FFF2-40B4-BE49-F238E27FC236}">
                <a16:creationId xmlns:a16="http://schemas.microsoft.com/office/drawing/2014/main" id="{6000F0DA-96DB-BA37-144D-90E5498349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924426"/>
              </p:ext>
            </p:extLst>
          </p:nvPr>
        </p:nvGraphicFramePr>
        <p:xfrm>
          <a:off x="328613" y="867325"/>
          <a:ext cx="11563350" cy="5349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1755">
                  <a:extLst>
                    <a:ext uri="{9D8B030D-6E8A-4147-A177-3AD203B41FA5}">
                      <a16:colId xmlns:a16="http://schemas.microsoft.com/office/drawing/2014/main" val="2019981247"/>
                    </a:ext>
                  </a:extLst>
                </a:gridCol>
                <a:gridCol w="6661595">
                  <a:extLst>
                    <a:ext uri="{9D8B030D-6E8A-4147-A177-3AD203B41FA5}">
                      <a16:colId xmlns:a16="http://schemas.microsoft.com/office/drawing/2014/main" val="1470928593"/>
                    </a:ext>
                  </a:extLst>
                </a:gridCol>
              </a:tblGrid>
              <a:tr h="401023">
                <a:tc>
                  <a:txBody>
                    <a:bodyPr/>
                    <a:lstStyle/>
                    <a:p>
                      <a:r>
                        <a:rPr lang="et-EE" dirty="0"/>
                        <a:t>Eesmärk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/>
                        <a:t>Tulemusnäitaja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09724"/>
                  </a:ext>
                </a:extLst>
              </a:tr>
              <a:tr h="917068">
                <a:tc>
                  <a:txBody>
                    <a:bodyPr/>
                    <a:lstStyle/>
                    <a:p>
                      <a:r>
                        <a:rPr lang="et-EE" sz="1600" dirty="0"/>
                        <a:t> Harjumaa elanik liigub tervisele vajalikul määral vastavalt Eesti riiklikele soovitustele.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dirty="0" err="1"/>
                        <a:t>Vähemalt</a:t>
                      </a:r>
                      <a:r>
                        <a:rPr lang="fi-FI" sz="1600" dirty="0"/>
                        <a:t> 30 </a:t>
                      </a:r>
                      <a:r>
                        <a:rPr lang="fi-FI" sz="1600" dirty="0" err="1"/>
                        <a:t>minutit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päevas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liikuvate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täisealiste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arv</a:t>
                      </a:r>
                      <a:r>
                        <a:rPr lang="fi-FI" sz="1600" dirty="0"/>
                        <a:t> on </a:t>
                      </a:r>
                      <a:r>
                        <a:rPr lang="fi-FI" sz="1600" dirty="0" err="1"/>
                        <a:t>kasvanud</a:t>
                      </a:r>
                      <a:r>
                        <a:rPr lang="fi-FI" sz="1600" dirty="0"/>
                        <a:t> 5%  (</a:t>
                      </a:r>
                      <a:r>
                        <a:rPr lang="fi-FI" sz="1600" dirty="0" err="1"/>
                        <a:t>vähe</a:t>
                      </a:r>
                      <a:r>
                        <a:rPr lang="fi-FI" sz="1600" dirty="0"/>
                        <a:t>- ja </a:t>
                      </a:r>
                      <a:r>
                        <a:rPr lang="fi-FI" sz="1600" dirty="0" err="1"/>
                        <a:t>mitteaktiivseid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täiskasvanuid</a:t>
                      </a:r>
                      <a:r>
                        <a:rPr lang="fi-FI" sz="1600" dirty="0"/>
                        <a:t> 41%</a:t>
                      </a:r>
                      <a:r>
                        <a:rPr lang="et-EE" sz="1600" dirty="0"/>
                        <a:t>)</a:t>
                      </a:r>
                      <a:r>
                        <a:rPr lang="fi-FI" sz="1600" dirty="0"/>
                        <a:t>;  </a:t>
                      </a:r>
                      <a:r>
                        <a:rPr lang="fi-FI" sz="1600" dirty="0" err="1"/>
                        <a:t>Vähemalt</a:t>
                      </a:r>
                      <a:r>
                        <a:rPr lang="fi-FI" sz="1600" dirty="0"/>
                        <a:t> 60 min. </a:t>
                      </a:r>
                      <a:r>
                        <a:rPr lang="fi-FI" sz="1600" dirty="0" err="1"/>
                        <a:t>päevas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liikuvaid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koolinoori</a:t>
                      </a:r>
                      <a:r>
                        <a:rPr lang="fi-FI" sz="1600" dirty="0"/>
                        <a:t> on 5% </a:t>
                      </a:r>
                      <a:r>
                        <a:rPr lang="fi-FI" sz="1600" dirty="0" err="1"/>
                        <a:t>rohkem</a:t>
                      </a:r>
                      <a:r>
                        <a:rPr lang="fi-FI" sz="1600" dirty="0"/>
                        <a:t> (</a:t>
                      </a:r>
                      <a:r>
                        <a:rPr lang="fi-FI" sz="1600" dirty="0" err="1"/>
                        <a:t>algtase</a:t>
                      </a:r>
                      <a:r>
                        <a:rPr lang="fi-FI" sz="1600" dirty="0"/>
                        <a:t> 43%)</a:t>
                      </a:r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615725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r>
                        <a:rPr lang="et-EE" sz="1600" dirty="0"/>
                        <a:t>Lapsed ja noored saavad  liikumisrõõmu ja -harjumusi soodustavad kogemused haridusasutustest ja kodu läheduses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dirty="0"/>
                        <a:t>60% Harjumaa </a:t>
                      </a:r>
                      <a:r>
                        <a:rPr lang="fi-FI" sz="1600" dirty="0" err="1"/>
                        <a:t>koolidest</a:t>
                      </a:r>
                      <a:r>
                        <a:rPr lang="fi-FI" sz="1600" dirty="0"/>
                        <a:t> on </a:t>
                      </a:r>
                      <a:r>
                        <a:rPr lang="fi-FI" sz="1600" dirty="0" err="1"/>
                        <a:t>liitunud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Liikuma</a:t>
                      </a:r>
                      <a:r>
                        <a:rPr lang="fi-FI" sz="1600" dirty="0"/>
                        <a:t> Kutsuva </a:t>
                      </a:r>
                      <a:r>
                        <a:rPr lang="fi-FI" sz="1600" dirty="0" err="1"/>
                        <a:t>Kooli</a:t>
                      </a:r>
                      <a:r>
                        <a:rPr lang="et-EE" sz="1600" dirty="0"/>
                        <a:t> programmiga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738197"/>
                  </a:ext>
                </a:extLst>
              </a:tr>
              <a:tr h="1307592">
                <a:tc>
                  <a:txBody>
                    <a:bodyPr/>
                    <a:lstStyle/>
                    <a:p>
                      <a:r>
                        <a:rPr lang="et-EE" sz="1600" dirty="0"/>
                        <a:t>Harjumaa inimeste toitumisharjumused on muutunud riiklike toitumissoovituste suunas, suurenenud on tarbitavate köögiviljade osakaal ja vähenenud füsioloogiliselt mittevajaliku toidu ja toiduainete tarbimine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Köögivilju igapäevaselt söövate täiskasvanute osakaal on kasvanud 5% (algtase täiskasvanutel 34%).</a:t>
                      </a:r>
                    </a:p>
                    <a:p>
                      <a:r>
                        <a:rPr lang="et-EE" sz="1600" dirty="0"/>
                        <a:t>Köögivilju  Igapäevaselt söövate laste osakaal on tõusnud 5% (algtase 56%)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158801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lang="et-EE" sz="1600" dirty="0"/>
                        <a:t> Erinevad põlvkonnad on kaasatud ühistegevustesse, mis loovad lähedasi suhteid ja  rõõmu koostegemisest.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1% elanikkonnast või sihtrühmast on kaasatud kogukonna tegevustesse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627197"/>
                  </a:ext>
                </a:extLst>
              </a:tr>
              <a:tr h="995188">
                <a:tc>
                  <a:txBody>
                    <a:bodyPr/>
                    <a:lstStyle/>
                    <a:p>
                      <a:r>
                        <a:rPr lang="fi-FI" sz="1600" dirty="0" err="1"/>
                        <a:t>Tervisedenduse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rakenduslik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mudel</a:t>
                      </a:r>
                      <a:r>
                        <a:rPr lang="fi-FI" sz="1600" dirty="0"/>
                        <a:t> on </a:t>
                      </a:r>
                      <a:r>
                        <a:rPr lang="fi-FI" sz="1600" dirty="0" err="1"/>
                        <a:t>kirjeldatud</a:t>
                      </a:r>
                      <a:r>
                        <a:rPr lang="fi-FI" sz="1600" dirty="0"/>
                        <a:t> ja </a:t>
                      </a:r>
                      <a:r>
                        <a:rPr lang="fi-FI" sz="1600" dirty="0" err="1"/>
                        <a:t>piloteeritud</a:t>
                      </a:r>
                      <a:r>
                        <a:rPr lang="fi-FI" sz="1600" dirty="0"/>
                        <a:t>  Harjumaa </a:t>
                      </a:r>
                      <a:r>
                        <a:rPr lang="fi-FI" sz="1600" dirty="0" err="1"/>
                        <a:t>kohalikes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omavalitsustes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dirty="0" err="1"/>
                        <a:t>Vähemalt</a:t>
                      </a:r>
                      <a:r>
                        <a:rPr lang="fi-FI" sz="1600" dirty="0"/>
                        <a:t> 4 </a:t>
                      </a:r>
                      <a:r>
                        <a:rPr lang="fi-FI" sz="1600" dirty="0" err="1"/>
                        <a:t>omavalitsuses</a:t>
                      </a:r>
                      <a:r>
                        <a:rPr lang="fi-FI" sz="1600" dirty="0"/>
                        <a:t> on </a:t>
                      </a:r>
                      <a:r>
                        <a:rPr lang="fi-FI" sz="1600" dirty="0" err="1"/>
                        <a:t>mudelit</a:t>
                      </a:r>
                      <a:r>
                        <a:rPr lang="fi-FI" sz="1600" dirty="0"/>
                        <a:t> </a:t>
                      </a:r>
                      <a:r>
                        <a:rPr lang="fi-FI" sz="1600" dirty="0" err="1"/>
                        <a:t>rakendatud</a:t>
                      </a:r>
                      <a:r>
                        <a:rPr lang="fi-FI" sz="1600" dirty="0"/>
                        <a:t> 75% </a:t>
                      </a:r>
                      <a:r>
                        <a:rPr lang="fi-FI" sz="1600" dirty="0" err="1"/>
                        <a:t>ulatuses</a:t>
                      </a:r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251410"/>
                  </a:ext>
                </a:extLst>
              </a:tr>
            </a:tbl>
          </a:graphicData>
        </a:graphic>
      </p:graphicFrame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60D8EE61-C507-C803-F3F8-148E045D07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t-EE" dirty="0"/>
              <a:t>TERVEM, TEADLIKUM JA ÜHTEHOIDVAM HARJUMAA</a:t>
            </a:r>
          </a:p>
        </p:txBody>
      </p:sp>
    </p:spTree>
    <p:extLst>
      <p:ext uri="{BB962C8B-B14F-4D97-AF65-F5344CB8AC3E}">
        <p14:creationId xmlns:p14="http://schemas.microsoft.com/office/powerpoint/2010/main" val="250346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21EC60C-D773-9641-2F1C-F7E2BB267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VÄLJAKUTSED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FC7725E-4328-30B0-D1FA-F083ED93E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t-EE" dirty="0"/>
              <a:t>Tervisealane ebavõrdsus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t-EE" dirty="0"/>
              <a:t>Tähelepanu tagajärgedega tegelemisel – LIIGA HILJA, LIIGA VÄHE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t-EE" dirty="0"/>
              <a:t>Rahvatervis kui </a:t>
            </a:r>
            <a:r>
              <a:rPr lang="et-EE" dirty="0" err="1"/>
              <a:t>valdkondadeülene</a:t>
            </a:r>
            <a:r>
              <a:rPr lang="et-EE" dirty="0"/>
              <a:t> koostöö või sotsiaalvaldkonna mure?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t-EE" dirty="0"/>
              <a:t>Palju andmeid, uuringuid, Eestile kohandatud ennetusprogramme, kuid puudub süsteemne rakendamine ja järjepidevus tegevuste elluviimisel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t-EE" dirty="0"/>
              <a:t>Ressursside ja kohustuse puudumine</a:t>
            </a:r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58B9B7E6-C3F6-E68D-84AE-0D96C9043A05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1C67A-CF80-B77C-7678-89816942DF2C}"/>
              </a:ext>
            </a:extLst>
          </p:cNvPr>
          <p:cNvSpPr txBox="1"/>
          <p:nvPr/>
        </p:nvSpPr>
        <p:spPr>
          <a:xfrm>
            <a:off x="3409950" y="6324176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t-EE" sz="1000" dirty="0"/>
              <a:t>TERVEM, TEADLIKUM JA ÜHTEHOIDVAM HARJUMAA</a:t>
            </a:r>
          </a:p>
        </p:txBody>
      </p:sp>
    </p:spTree>
    <p:extLst>
      <p:ext uri="{BB962C8B-B14F-4D97-AF65-F5344CB8AC3E}">
        <p14:creationId xmlns:p14="http://schemas.microsoft.com/office/powerpoint/2010/main" val="1213471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001BB4D-274D-C75E-68CA-4248EA541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Ideaalne olukord </a:t>
            </a:r>
            <a:r>
              <a:rPr lang="et-EE" dirty="0" err="1"/>
              <a:t>tervisedenduses</a:t>
            </a:r>
            <a:endParaRPr lang="et-EE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F726FA40-2FFB-D467-375D-3EC652787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t-EE" dirty="0" err="1"/>
              <a:t>KOV-s</a:t>
            </a:r>
            <a:r>
              <a:rPr lang="et-EE" dirty="0"/>
              <a:t> on üks </a:t>
            </a:r>
            <a:r>
              <a:rPr lang="et-EE" b="1" dirty="0"/>
              <a:t>vastutaja ja tervisemeeskond</a:t>
            </a:r>
            <a:r>
              <a:rPr lang="et-EE" dirty="0"/>
              <a:t>. Nende tegevus on määratletud ametijuhendis ja meeskonnale on kehtestatud töökord.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t-EE" dirty="0"/>
              <a:t>Meeskond juhindub </a:t>
            </a:r>
            <a:r>
              <a:rPr lang="et-EE" b="1" dirty="0"/>
              <a:t>plaanist</a:t>
            </a:r>
            <a:r>
              <a:rPr lang="et-EE" dirty="0"/>
              <a:t>, mis sisaldab mõõdetavaid eesmärke, tulemusnäitajaid, ajakava ja eelarvet.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t-EE" b="1" dirty="0"/>
              <a:t>Mitmekülgne kaasatus </a:t>
            </a:r>
            <a:r>
              <a:rPr lang="et-EE" dirty="0"/>
              <a:t>ja aktiivne </a:t>
            </a:r>
            <a:r>
              <a:rPr lang="et-EE" b="1" dirty="0"/>
              <a:t>võrgustikutöö </a:t>
            </a:r>
            <a:r>
              <a:rPr lang="et-EE" dirty="0"/>
              <a:t>siht- ja sidusrühmadega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t-EE" dirty="0" err="1"/>
              <a:t>Tervisedendus</a:t>
            </a:r>
            <a:r>
              <a:rPr lang="et-EE" dirty="0"/>
              <a:t> kajastub omavalitsuse </a:t>
            </a:r>
            <a:r>
              <a:rPr lang="et-EE" b="1" dirty="0"/>
              <a:t>arengukavas ja </a:t>
            </a:r>
            <a:r>
              <a:rPr lang="et-EE" dirty="0"/>
              <a:t>koalitsioonileppes.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t-EE" dirty="0"/>
              <a:t> </a:t>
            </a:r>
            <a:r>
              <a:rPr lang="et-EE" b="1" dirty="0"/>
              <a:t>Volikogu </a:t>
            </a:r>
            <a:r>
              <a:rPr lang="et-EE" dirty="0"/>
              <a:t>analüüsib ja arvestab otsuste mõju inimeste tervisele ja heaolule.</a:t>
            </a:r>
          </a:p>
          <a:p>
            <a:endParaRPr lang="et-EE" dirty="0"/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D760F4A-7CEA-09D9-100A-6C16BD835D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t-EE" dirty="0"/>
              <a:t>TERVEM, TEADLIKUM JA ÜHTEHOIDVAM </a:t>
            </a:r>
          </a:p>
        </p:txBody>
      </p:sp>
    </p:spTree>
    <p:extLst>
      <p:ext uri="{BB962C8B-B14F-4D97-AF65-F5344CB8AC3E}">
        <p14:creationId xmlns:p14="http://schemas.microsoft.com/office/powerpoint/2010/main" val="3740862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B1E24E2-0528-7417-1B55-7A0AC6472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76" y="314077"/>
            <a:ext cx="11563847" cy="1121132"/>
          </a:xfrm>
        </p:spPr>
        <p:txBody>
          <a:bodyPr/>
          <a:lstStyle/>
          <a:p>
            <a:r>
              <a:rPr lang="et-EE" dirty="0"/>
              <a:t>Vaimse tervise teenused</a:t>
            </a:r>
            <a:endParaRPr lang="en-US" dirty="0"/>
          </a:p>
        </p:txBody>
      </p:sp>
      <p:pic>
        <p:nvPicPr>
          <p:cNvPr id="9" name="Sisu kohatäide 8">
            <a:extLst>
              <a:ext uri="{FF2B5EF4-FFF2-40B4-BE49-F238E27FC236}">
                <a16:creationId xmlns:a16="http://schemas.microsoft.com/office/drawing/2014/main" id="{339F3A31-3D26-BC9A-32E0-507253FF45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5859" r="-2" b="-2"/>
          <a:stretch>
            <a:fillRect/>
          </a:stretch>
        </p:blipFill>
        <p:spPr>
          <a:xfrm>
            <a:off x="314076" y="1586753"/>
            <a:ext cx="5705724" cy="4324007"/>
          </a:xfrm>
          <a:prstGeom prst="rect">
            <a:avLst/>
          </a:prstGeom>
          <a:noFill/>
        </p:spPr>
      </p:pic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D4DA0A21-8D98-413F-F60C-0A0925E5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4834"/>
            <a:ext cx="3267322" cy="314078"/>
          </a:xfrm>
        </p:spPr>
        <p:txBody>
          <a:bodyPr/>
          <a:lstStyle/>
          <a:p>
            <a:pPr>
              <a:spcAft>
                <a:spcPts val="600"/>
              </a:spcAft>
            </a:pPr>
            <a:fld id="{11723ABF-1BBE-4D03-87D3-A5A1010E067C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17" name="Sisu kohatäide 16">
            <a:extLst>
              <a:ext uri="{FF2B5EF4-FFF2-40B4-BE49-F238E27FC236}">
                <a16:creationId xmlns:a16="http://schemas.microsoft.com/office/drawing/2014/main" id="{2C10C426-C7EE-1CD2-76D5-5742C798A4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38645" y="2424721"/>
            <a:ext cx="4372585" cy="264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60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84633AE-A704-D819-ED02-59AC1BB0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Vaimse tervise tööriistakast </a:t>
            </a:r>
            <a:r>
              <a:rPr lang="et-EE" dirty="0" err="1"/>
              <a:t>KOV-dele</a:t>
            </a:r>
            <a:endParaRPr lang="et-EE" dirty="0"/>
          </a:p>
        </p:txBody>
      </p:sp>
      <p:pic>
        <p:nvPicPr>
          <p:cNvPr id="7" name="Sisu kohatäide 6">
            <a:extLst>
              <a:ext uri="{FF2B5EF4-FFF2-40B4-BE49-F238E27FC236}">
                <a16:creationId xmlns:a16="http://schemas.microsoft.com/office/drawing/2014/main" id="{E3BF6F09-5558-D844-1415-F8EB7626CF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907" y="995790"/>
            <a:ext cx="8483664" cy="4866420"/>
          </a:xfrm>
          <a:prstGeom prst="rect">
            <a:avLst/>
          </a:prstGeom>
        </p:spPr>
      </p:pic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7625C4FE-7A27-22F7-2DE1-658719288F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t-EE" dirty="0"/>
              <a:t>TERVEM, TEADLIKUM JA ÜHTEHOIDVAM HARJUMAA</a:t>
            </a:r>
          </a:p>
        </p:txBody>
      </p:sp>
    </p:spTree>
    <p:extLst>
      <p:ext uri="{BB962C8B-B14F-4D97-AF65-F5344CB8AC3E}">
        <p14:creationId xmlns:p14="http://schemas.microsoft.com/office/powerpoint/2010/main" val="3399704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94E2868-81E7-343C-BB86-D69492BB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VÕIMALUSED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8765B80-35C3-3EC4-5AFB-1590EC7F9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t-EE" dirty="0"/>
              <a:t>Maakonnaülene koostöö – toimiv </a:t>
            </a:r>
            <a:r>
              <a:rPr lang="et-EE" dirty="0" err="1"/>
              <a:t>tervisedenduse</a:t>
            </a:r>
            <a:r>
              <a:rPr lang="et-EE" dirty="0"/>
              <a:t> võrgustik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t-EE" dirty="0"/>
              <a:t>Ühised eesmärgid ja mõõdikud, sidumine eelarve ja poliitiliste otsustega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t-EE" dirty="0"/>
              <a:t>Aktiivsed kogukonnad - soov midagi ise ära teha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t-EE" dirty="0"/>
              <a:t>Puhas loodus, korras terviserajad ja kergliiklusteed, spordihooned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t-EE" dirty="0"/>
              <a:t>Tervem ja teadlikum rahvas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t-EE" dirty="0"/>
          </a:p>
          <a:p>
            <a:endParaRPr lang="et-EE" dirty="0"/>
          </a:p>
          <a:p>
            <a:endParaRPr lang="et-EE" dirty="0"/>
          </a:p>
        </p:txBody>
      </p:sp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E3CF629D-7945-9C7B-A76F-581FF06D96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t-EE" dirty="0"/>
              <a:t>TERVEM , TEADLIKUM JA ÜHTEHOIDVAM HARJUMAA</a:t>
            </a:r>
          </a:p>
        </p:txBody>
      </p:sp>
    </p:spTree>
    <p:extLst>
      <p:ext uri="{BB962C8B-B14F-4D97-AF65-F5344CB8AC3E}">
        <p14:creationId xmlns:p14="http://schemas.microsoft.com/office/powerpoint/2010/main" val="1384522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1D5222-B034-C8BA-472D-B19FF8D66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E6E20-B215-46D5-9B6E-1C293C6601E3}" type="datetimeyyyy">
              <a:rPr lang="en-US" smtClean="0"/>
              <a:t>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79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13CD0-7F5F-0F96-7A80-C9F69355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EF4DE-A2F1-3962-1FA8-0358444F6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35E39F6-8C9D-BA2B-B321-047FFCE89A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t-EE" dirty="0"/>
              <a:t>TERVEM, TEADLIKUM JA ÜHEHOIDVAM HARJUMAA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91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B2F5-CB67-DB6C-5F62-6E6C90C11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FE054-4BC3-0CAD-3DFB-B8EE4A907DC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921E48-21BE-C8D5-EF4D-2A59448FF41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B1AD2-5ADA-D5C7-7400-839D52CAD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ABF-1BBE-4D03-87D3-A5A1010E067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01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17628-7931-B88D-F023-AA1564BE2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B6BD4-F44E-9BF8-3C9E-5BF323AE2B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AD000-4320-6142-7179-9CD9AB82C5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54F6C-16B1-DA8A-6076-73AE1C90C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ABF-1BBE-4D03-87D3-A5A1010E067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51091"/>
      </p:ext>
    </p:extLst>
  </p:cSld>
  <p:clrMapOvr>
    <a:masterClrMapping/>
  </p:clrMapOvr>
</p:sld>
</file>

<file path=ppt/theme/theme1.xml><?xml version="1.0" encoding="utf-8"?>
<a:theme xmlns:a="http://schemas.openxmlformats.org/drawingml/2006/main" name="VAHESLAIDID">
  <a:themeElements>
    <a:clrScheme name="Harjumaa Omavalitsuste Liit">
      <a:dk1>
        <a:srgbClr val="214A29"/>
      </a:dk1>
      <a:lt1>
        <a:srgbClr val="FFFFFF"/>
      </a:lt1>
      <a:dk2>
        <a:srgbClr val="214A29"/>
      </a:dk2>
      <a:lt2>
        <a:srgbClr val="FFFFFF"/>
      </a:lt2>
      <a:accent1>
        <a:srgbClr val="A80C26"/>
      </a:accent1>
      <a:accent2>
        <a:srgbClr val="214A29"/>
      </a:accent2>
      <a:accent3>
        <a:srgbClr val="8A1C30"/>
      </a:accent3>
      <a:accent4>
        <a:srgbClr val="1CBA2F"/>
      </a:accent4>
      <a:accent5>
        <a:srgbClr val="E95D74"/>
      </a:accent5>
      <a:accent6>
        <a:srgbClr val="3EDC58"/>
      </a:accent6>
      <a:hlink>
        <a:srgbClr val="8A1C30"/>
      </a:hlink>
      <a:folHlink>
        <a:srgbClr val="57232C"/>
      </a:folHlink>
    </a:clrScheme>
    <a:fontScheme name="Harjuma Omavalitsuste Liit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ISUSLAIDID">
  <a:themeElements>
    <a:clrScheme name="Harjumaa Omavalitsuste Liit">
      <a:dk1>
        <a:srgbClr val="214A29"/>
      </a:dk1>
      <a:lt1>
        <a:srgbClr val="FFFFFF"/>
      </a:lt1>
      <a:dk2>
        <a:srgbClr val="214A29"/>
      </a:dk2>
      <a:lt2>
        <a:srgbClr val="FFFFFF"/>
      </a:lt2>
      <a:accent1>
        <a:srgbClr val="A80C26"/>
      </a:accent1>
      <a:accent2>
        <a:srgbClr val="214A29"/>
      </a:accent2>
      <a:accent3>
        <a:srgbClr val="8A1C30"/>
      </a:accent3>
      <a:accent4>
        <a:srgbClr val="1CBA2F"/>
      </a:accent4>
      <a:accent5>
        <a:srgbClr val="E95D74"/>
      </a:accent5>
      <a:accent6>
        <a:srgbClr val="3EDC58"/>
      </a:accent6>
      <a:hlink>
        <a:srgbClr val="8A1C30"/>
      </a:hlink>
      <a:folHlink>
        <a:srgbClr val="57232C"/>
      </a:folHlink>
    </a:clrScheme>
    <a:fontScheme name="Harjuma Omavalitsuste Liit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12114</TotalTime>
  <Words>704</Words>
  <Application>Microsoft Office PowerPoint</Application>
  <PresentationFormat>Laiekraan</PresentationFormat>
  <Paragraphs>101</Paragraphs>
  <Slides>16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6</vt:i4>
      </vt:variant>
      <vt:variant>
        <vt:lpstr>Kujundus</vt:lpstr>
      </vt:variant>
      <vt:variant>
        <vt:i4>2</vt:i4>
      </vt:variant>
      <vt:variant>
        <vt:lpstr>Slaidipealkirjad</vt:lpstr>
      </vt:variant>
      <vt:variant>
        <vt:i4>16</vt:i4>
      </vt:variant>
    </vt:vector>
  </HeadingPairs>
  <TitlesOfParts>
    <vt:vector size="24" baseType="lpstr">
      <vt:lpstr>Open Sans ExtraBold</vt:lpstr>
      <vt:lpstr>Aptos</vt:lpstr>
      <vt:lpstr>Open Sans Light</vt:lpstr>
      <vt:lpstr>Arial</vt:lpstr>
      <vt:lpstr>Wingdings</vt:lpstr>
      <vt:lpstr>Open Sans Medium</vt:lpstr>
      <vt:lpstr>VAHESLAIDID</vt:lpstr>
      <vt:lpstr>SISUSLAIDID</vt:lpstr>
      <vt:lpstr>RAHVATERVISE VÄLJAKUTSED JA VÕIMALUSED  Andre Sepp Tiina Tõemets  TERVEM, TEADLIKUM JA ÜHTEHOIDVAM HARJUMAA </vt:lpstr>
      <vt:lpstr>Tervise- ja heaolustrateegia 2036+</vt:lpstr>
      <vt:lpstr>Harjumaa positiivsed tervisenäitajad 2025 (maakonna näitaja positsioon Eesti keskmise suhtes) https://tai.ee/et/terviseandmed/statistika/visualiseeritud-andmed/maakondade-tervise-ja-heaolu-ulevaated</vt:lpstr>
      <vt:lpstr>Harjumaa negatiivsed tervisetrendid 2025 (maakonna näitaja positsioon Eesti keskmise suhtes) https://tai.ee/et/terviseandmed/statistika/visualiseeritud-andmed/maakondade-tervise-ja-heaolu-ulevaated</vt:lpstr>
      <vt:lpstr>Profiilist lähtuvad tegevussuunad</vt:lpstr>
      <vt:lpstr>Üld- ja lähieesmärgid</vt:lpstr>
      <vt:lpstr>Tulemusnäitajad</vt:lpstr>
      <vt:lpstr>VÄLJAKUTSED</vt:lpstr>
      <vt:lpstr>Ideaalne olukord tervisedenduses</vt:lpstr>
      <vt:lpstr>Vaimse tervise teenused</vt:lpstr>
      <vt:lpstr>Vaimse tervise tööriistakast KOV-dele</vt:lpstr>
      <vt:lpstr>VÕIMALUSED</vt:lpstr>
      <vt:lpstr>PowerPointi esitlus</vt:lpstr>
      <vt:lpstr>PowerPointi esitlus</vt:lpstr>
      <vt:lpstr>PowerPointi esitlus</vt:lpstr>
      <vt:lpstr>PowerPointi esitlus</vt:lpstr>
    </vt:vector>
  </TitlesOfParts>
  <Manager>Karin Sepp</Manager>
  <Company>Kontuur LB OÜ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Harjumaa Omavalitsuste Liit Template</dc:title>
  <dc:creator>Johann Villmann</dc:creator>
  <cp:keywords>Template</cp:keywords>
  <cp:lastModifiedBy>Tiina Tõemets</cp:lastModifiedBy>
  <cp:revision>18</cp:revision>
  <dcterms:created xsi:type="dcterms:W3CDTF">2026-03-10T13:31:57Z</dcterms:created>
  <dcterms:modified xsi:type="dcterms:W3CDTF">2026-10-29T06:23:42Z</dcterms:modified>
</cp:coreProperties>
</file>