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9" r:id="rId2"/>
    <p:sldMasterId id="2147483669" r:id="rId3"/>
    <p:sldMasterId id="2147483681" r:id="rId4"/>
  </p:sldMasterIdLst>
  <p:notesMasterIdLst>
    <p:notesMasterId r:id="rId14"/>
  </p:notesMasterIdLst>
  <p:sldIdLst>
    <p:sldId id="256" r:id="rId5"/>
    <p:sldId id="2703" r:id="rId6"/>
    <p:sldId id="2686" r:id="rId7"/>
    <p:sldId id="2701" r:id="rId8"/>
    <p:sldId id="2702" r:id="rId9"/>
    <p:sldId id="258" r:id="rId10"/>
    <p:sldId id="2695" r:id="rId11"/>
    <p:sldId id="2700" r:id="rId12"/>
    <p:sldId id="2697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A5"/>
    <a:srgbClr val="009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60"/>
    <p:restoredTop sz="94655"/>
  </p:normalViewPr>
  <p:slideViewPr>
    <p:cSldViewPr snapToGrid="0" snapToObjects="1">
      <p:cViewPr varScale="1">
        <p:scale>
          <a:sx n="156" d="100"/>
          <a:sy n="156" d="100"/>
        </p:scale>
        <p:origin x="448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2F56A-E5CD-A24F-91D4-53B05480834A}" type="datetimeFigureOut">
              <a:rPr lang="en-EE" smtClean="0"/>
              <a:t>28.10.2026</a:t>
            </a:fld>
            <a:endParaRPr lang="en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2A68A-D87B-FF47-B3D1-C8CFA5372E2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70113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t-EE" noProof="0" dirty="0"/>
              <a:t>Allikas: Eesti elanike liikumisharrastusega tegelemine, 2025 (Turu-uuringute AS, LHKK)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385" y="1597819"/>
            <a:ext cx="8008815" cy="110251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385" y="2816958"/>
            <a:ext cx="6400800" cy="131445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7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59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3228"/>
            <a:ext cx="4038600" cy="313102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3229"/>
            <a:ext cx="4038600" cy="31310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326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56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1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dirty="0"/>
              <a:t>Click to edit Master text styles</a:t>
            </a:r>
          </a:p>
          <a:p>
            <a:pPr lvl="1"/>
            <a:r>
              <a:rPr lang="et-EE" dirty="0"/>
              <a:t>Second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2587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600450"/>
            <a:ext cx="5486400" cy="425054"/>
          </a:xfrm>
        </p:spPr>
        <p:txBody>
          <a:bodyPr anchor="b">
            <a:normAutofit/>
          </a:bodyPr>
          <a:lstStyle>
            <a:lvl1pPr algn="l">
              <a:defRPr sz="1600" b="0" i="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8000" y="459581"/>
            <a:ext cx="81280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62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81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2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3228"/>
            <a:ext cx="4038600" cy="313102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3229"/>
            <a:ext cx="4038600" cy="31310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5240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0736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79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3716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dirty="0"/>
              <a:t>Click to edit Master text styles</a:t>
            </a:r>
          </a:p>
          <a:p>
            <a:pPr lvl="1"/>
            <a:r>
              <a:rPr lang="et-EE" dirty="0"/>
              <a:t>Second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868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600450"/>
            <a:ext cx="5486400" cy="425054"/>
          </a:xfrm>
        </p:spPr>
        <p:txBody>
          <a:bodyPr anchor="b">
            <a:normAutofit/>
          </a:bodyPr>
          <a:lstStyle>
            <a:lvl1pPr algn="l">
              <a:defRPr sz="1600" b="0" i="0"/>
            </a:lvl1pPr>
          </a:lstStyle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8000" y="459581"/>
            <a:ext cx="81280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45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013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192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dirty="0"/>
              <a:t>Click to edit Master text styles</a:t>
            </a:r>
          </a:p>
          <a:p>
            <a:pPr lvl="1"/>
            <a:r>
              <a:rPr lang="et-EE" dirty="0"/>
              <a:t>Second level</a:t>
            </a:r>
          </a:p>
          <a:p>
            <a:pPr lvl="2"/>
            <a:r>
              <a:rPr lang="et-EE" dirty="0"/>
              <a:t>Third level</a:t>
            </a:r>
          </a:p>
          <a:p>
            <a:pPr lvl="3"/>
            <a:r>
              <a:rPr lang="et-EE" dirty="0"/>
              <a:t>Fourth level</a:t>
            </a:r>
          </a:p>
          <a:p>
            <a:pPr lvl="4"/>
            <a:r>
              <a:rPr lang="et-EE" dirty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57200" y="4422204"/>
            <a:ext cx="528963" cy="41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7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Titillium Web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Titillium Web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Titillium Web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Titillium Web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Titillium Web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Titillium Web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dirty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dirty="0"/>
              <a:t>Click to edit Master text styles</a:t>
            </a:r>
          </a:p>
          <a:p>
            <a:pPr lvl="1"/>
            <a:r>
              <a:rPr lang="et-EE" dirty="0"/>
              <a:t>Second level</a:t>
            </a:r>
          </a:p>
          <a:p>
            <a:pPr lvl="2"/>
            <a:r>
              <a:rPr lang="et-EE" dirty="0"/>
              <a:t>Third level</a:t>
            </a:r>
          </a:p>
          <a:p>
            <a:pPr lvl="3"/>
            <a:r>
              <a:rPr lang="et-EE" dirty="0"/>
              <a:t>Fourth level</a:t>
            </a:r>
          </a:p>
          <a:p>
            <a:pPr lvl="4"/>
            <a:r>
              <a:rPr lang="et-EE" dirty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57200" y="4422204"/>
            <a:ext cx="534377" cy="41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9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0064A5"/>
          </a:solidFill>
          <a:latin typeface="Titillium Web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64A5"/>
          </a:solidFill>
          <a:latin typeface="Titillium Web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64A5"/>
          </a:solidFill>
          <a:latin typeface="Titillium Web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64A5"/>
          </a:solidFill>
          <a:latin typeface="Titillium Web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64A5"/>
          </a:solidFill>
          <a:latin typeface="Titillium Web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64A5"/>
          </a:solidFill>
          <a:latin typeface="Titillium Web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2900" y="2084103"/>
            <a:ext cx="1238200" cy="97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9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2900" y="2081566"/>
            <a:ext cx="1238200" cy="96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3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" y="1417320"/>
            <a:ext cx="7863840" cy="1325880"/>
          </a:xfrm>
        </p:spPr>
        <p:txBody>
          <a:bodyPr anchor="b">
            <a:normAutofit/>
          </a:bodyPr>
          <a:lstStyle/>
          <a:p>
            <a:r>
              <a:rPr lang="et-EE" sz="4000" noProof="0" dirty="0">
                <a:solidFill>
                  <a:srgbClr val="FFFFFF"/>
                </a:solidFill>
                <a:latin typeface="Titillium Web Light"/>
              </a:rPr>
              <a:t>Liikuma kutsuv omavalitsus ei teki juhuslikult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" y="2880360"/>
            <a:ext cx="6400800" cy="1097280"/>
          </a:xfrm>
        </p:spPr>
        <p:txBody>
          <a:bodyPr anchor="t">
            <a:normAutofit/>
          </a:bodyPr>
          <a:lstStyle/>
          <a:p>
            <a:pPr marL="0" indent="0" algn="l">
              <a:spcBef>
                <a:spcPts val="200"/>
              </a:spcBef>
              <a:buNone/>
            </a:pPr>
            <a:r>
              <a:rPr sz="2000">
                <a:solidFill>
                  <a:srgbClr val="FFFFFF"/>
                </a:solidFill>
                <a:latin typeface="Titillium Web Light"/>
              </a:rPr>
              <a:t>Maiu Merihein, juhatuse liige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sz="2000">
                <a:solidFill>
                  <a:srgbClr val="FFFFFF"/>
                </a:solidFill>
                <a:latin typeface="Titillium Web Light"/>
              </a:rPr>
              <a:t>Liikumisharrastuse kompetentsikeskus</a:t>
            </a:r>
          </a:p>
          <a:p>
            <a:pPr marL="0" indent="0" algn="l">
              <a:spcBef>
                <a:spcPts val="200"/>
              </a:spcBef>
              <a:buNone/>
            </a:pPr>
            <a:r>
              <a:rPr sz="2000">
                <a:solidFill>
                  <a:srgbClr val="FFFFFF"/>
                </a:solidFill>
                <a:latin typeface="Titillium Web Light"/>
              </a:rPr>
              <a:t>30.10.2026</a:t>
            </a:r>
          </a:p>
        </p:txBody>
      </p:sp>
      <p:pic>
        <p:nvPicPr>
          <p:cNvPr id="4" name="Logo" descr="image.e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837" y="4422204"/>
            <a:ext cx="528963" cy="41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9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(20261028-11364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771" cy="5143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9184" y="1865376"/>
            <a:ext cx="3950208" cy="1769364"/>
          </a:xfrm>
          <a:prstGeom prst="roundRect">
            <a:avLst/>
          </a:prstGeom>
          <a:solidFill>
            <a:srgbClr val="F4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66344" y="2016252"/>
            <a:ext cx="3634740" cy="129266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2700">
                <a:solidFill>
                  <a:srgbClr val="0065A6"/>
                </a:solidFill>
                <a:latin typeface="Aptos"/>
              </a:defRPr>
            </a:pPr>
            <a:r>
              <a:rPr lang="et-EE" sz="2025" noProof="0" dirty="0">
                <a:solidFill>
                  <a:srgbClr val="0064A5"/>
                </a:solidFill>
              </a:rPr>
              <a:t>Kas meie omavalitsuses on igapäevane liikumine teadlike otsuste tulemus või juhuse küsimus?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44EC4-2FFA-4550-B97A-86B939A26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"/>
          <p:cNvSpPr txBox="1"/>
          <p:nvPr/>
        </p:nvSpPr>
        <p:spPr>
          <a:xfrm>
            <a:off x="457200" y="292608"/>
            <a:ext cx="8229600" cy="427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lang="et-EE" sz="3000" b="0" noProof="0" dirty="0">
                <a:solidFill>
                  <a:srgbClr val="0064A5"/>
                </a:solidFill>
                <a:latin typeface="Titillium Web"/>
              </a:rPr>
              <a:t>Liikumisharjumusi kujundavad meie otsused</a:t>
            </a:r>
          </a:p>
        </p:txBody>
      </p:sp>
      <p:pic>
        <p:nvPicPr>
          <p:cNvPr id="3" name="Foto 1" descr="p3_1.jpg"/>
          <p:cNvPicPr>
            <a:picLocks noChangeAspect="1"/>
          </p:cNvPicPr>
          <p:nvPr/>
        </p:nvPicPr>
        <p:blipFill>
          <a:blip r:embed="rId3"/>
          <a:srcRect l="4802" r="4802"/>
          <a:stretch>
            <a:fillRect/>
          </a:stretch>
        </p:blipFill>
        <p:spPr>
          <a:xfrm>
            <a:off x="457200" y="1371600"/>
            <a:ext cx="1828800" cy="2697480"/>
          </a:xfrm>
          <a:prstGeom prst="roundRect">
            <a:avLst>
              <a:gd name="adj" fmla="val 6000"/>
            </a:avLst>
          </a:prstGeom>
        </p:spPr>
      </p:pic>
      <p:pic>
        <p:nvPicPr>
          <p:cNvPr id="4" name="Foto 2" descr="p3_2.jpg"/>
          <p:cNvPicPr>
            <a:picLocks noChangeAspect="1"/>
          </p:cNvPicPr>
          <p:nvPr/>
        </p:nvPicPr>
        <p:blipFill>
          <a:blip r:embed="rId4"/>
          <a:srcRect l="10916" r="10916"/>
          <a:stretch>
            <a:fillRect/>
          </a:stretch>
        </p:blipFill>
        <p:spPr>
          <a:xfrm>
            <a:off x="2423160" y="1371600"/>
            <a:ext cx="1828800" cy="2697480"/>
          </a:xfrm>
          <a:prstGeom prst="roundRect">
            <a:avLst>
              <a:gd name="adj" fmla="val 6000"/>
            </a:avLst>
          </a:prstGeom>
        </p:spPr>
      </p:pic>
      <p:pic>
        <p:nvPicPr>
          <p:cNvPr id="5" name="Foto 3" descr="p3_3.jpg"/>
          <p:cNvPicPr>
            <a:picLocks noChangeAspect="1"/>
          </p:cNvPicPr>
          <p:nvPr/>
        </p:nvPicPr>
        <p:blipFill>
          <a:blip r:embed="rId5"/>
          <a:srcRect l="9119" r="9119"/>
          <a:stretch>
            <a:fillRect/>
          </a:stretch>
        </p:blipFill>
        <p:spPr>
          <a:xfrm>
            <a:off x="4389120" y="1371600"/>
            <a:ext cx="1828800" cy="2697480"/>
          </a:xfrm>
          <a:prstGeom prst="roundRect">
            <a:avLst>
              <a:gd name="adj" fmla="val 6000"/>
            </a:avLst>
          </a:prstGeom>
        </p:spPr>
      </p:pic>
      <p:sp>
        <p:nvSpPr>
          <p:cNvPr id="6" name="Rounded Rectangle 5"/>
          <p:cNvSpPr/>
          <p:nvPr/>
        </p:nvSpPr>
        <p:spPr>
          <a:xfrm>
            <a:off x="6355080" y="1371600"/>
            <a:ext cx="2331720" cy="2697480"/>
          </a:xfrm>
          <a:prstGeom prst="roundRect">
            <a:avLst>
              <a:gd name="adj" fmla="val 8000"/>
            </a:avLst>
          </a:prstGeom>
          <a:solidFill>
            <a:srgbClr val="E8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37960" y="1371600"/>
            <a:ext cx="2011680" cy="2697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lang="et-EE" sz="1700" b="0" noProof="0" dirty="0">
                <a:solidFill>
                  <a:srgbClr val="065A82"/>
                </a:solidFill>
                <a:latin typeface="Titillium Web"/>
              </a:rPr>
              <a:t>Turvaline koolitee, ligipääsetav avalik ruum ja head ühendused mõjutavad igapäevaseid valikuid</a:t>
            </a:r>
            <a:r>
              <a:rPr sz="1700" b="0" dirty="0">
                <a:solidFill>
                  <a:srgbClr val="065A82"/>
                </a:solidFill>
                <a:latin typeface="Titillium Web"/>
              </a:rPr>
              <a:t>.</a:t>
            </a:r>
          </a:p>
        </p:txBody>
      </p:sp>
      <p:sp>
        <p:nvSpPr>
          <p:cNvPr id="8" name="Sõnum"/>
          <p:cNvSpPr txBox="1"/>
          <p:nvPr/>
        </p:nvSpPr>
        <p:spPr>
          <a:xfrm>
            <a:off x="1143000" y="4370832"/>
            <a:ext cx="754380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t-EE" sz="1800" b="0" noProof="0" dirty="0">
                <a:solidFill>
                  <a:srgbClr val="0064A5"/>
                </a:solidFill>
                <a:latin typeface="Titillium Web"/>
              </a:rPr>
              <a:t>Keskkond võib liikumist toetada või takistada</a:t>
            </a:r>
          </a:p>
        </p:txBody>
      </p:sp>
    </p:spTree>
    <p:extLst>
      <p:ext uri="{BB962C8B-B14F-4D97-AF65-F5344CB8AC3E}">
        <p14:creationId xmlns:p14="http://schemas.microsoft.com/office/powerpoint/2010/main" val="301902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(20261028-11195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771" cy="5143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372350" y="836676"/>
            <a:ext cx="1371600" cy="288036"/>
          </a:xfrm>
          <a:prstGeom prst="roundRect">
            <a:avLst/>
          </a:prstGeom>
          <a:solidFill>
            <a:srgbClr val="0065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PÕHISÕNUM 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(20261028-112009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771" cy="5143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372350" y="836676"/>
            <a:ext cx="1371600" cy="288036"/>
          </a:xfrm>
          <a:prstGeom prst="roundRect">
            <a:avLst/>
          </a:prstGeom>
          <a:solidFill>
            <a:srgbClr val="0065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PÕHISÕNUM 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(20261028-11202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771" cy="5143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372350" y="836676"/>
            <a:ext cx="1371600" cy="288036"/>
          </a:xfrm>
          <a:prstGeom prst="roundRect">
            <a:avLst/>
          </a:prstGeom>
          <a:solidFill>
            <a:srgbClr val="0065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PÕHISÕNUM 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"/>
          <p:cNvSpPr txBox="1"/>
          <p:nvPr/>
        </p:nvSpPr>
        <p:spPr>
          <a:xfrm>
            <a:off x="457200" y="292608"/>
            <a:ext cx="8229600" cy="427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lang="et-EE" sz="3000" b="0" noProof="0" dirty="0">
                <a:solidFill>
                  <a:srgbClr val="0064A5"/>
                </a:solidFill>
                <a:latin typeface="Titillium Web"/>
              </a:rPr>
              <a:t>Kolm küsimust igale omavalitsusjuhile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25880"/>
            <a:ext cx="82296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>
            <a:outerShdw blurRad="76200" dist="19050" dir="5400000" algn="t" rotWithShape="0">
              <a:srgbClr val="065A82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621792" y="1481328"/>
            <a:ext cx="512064" cy="512064"/>
          </a:xfrm>
          <a:prstGeom prst="ellipse">
            <a:avLst/>
          </a:prstGeom>
          <a:solidFill>
            <a:srgbClr val="2C6494"/>
          </a:solidFill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Titillium Web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435607"/>
            <a:ext cx="72237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D7EC2"/>
                </a:solidFill>
                <a:latin typeface="Titillium Web"/>
              </a:rPr>
              <a:t>EESMÄRK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673352"/>
            <a:ext cx="72237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t-EE" sz="1600" b="0" noProof="0" dirty="0">
                <a:solidFill>
                  <a:srgbClr val="0064A5"/>
                </a:solidFill>
                <a:latin typeface="Titillium Web"/>
              </a:rPr>
              <a:t>Kas meil on ühine eesmärk elanike liikumisaktiivsuse suurendamiseks?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313432"/>
            <a:ext cx="82296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>
            <a:outerShdw blurRad="76200" dist="19050" dir="5400000" algn="t" rotWithShape="0">
              <a:srgbClr val="065A82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Oval 7"/>
          <p:cNvSpPr/>
          <p:nvPr/>
        </p:nvSpPr>
        <p:spPr>
          <a:xfrm>
            <a:off x="621792" y="2468880"/>
            <a:ext cx="512064" cy="512064"/>
          </a:xfrm>
          <a:prstGeom prst="ellipse">
            <a:avLst/>
          </a:prstGeom>
          <a:solidFill>
            <a:srgbClr val="2C6494"/>
          </a:solidFill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Titillium Web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423160"/>
            <a:ext cx="72237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D7EC2"/>
                </a:solidFill>
                <a:latin typeface="Titillium Web"/>
              </a:rPr>
              <a:t>VASTUTUS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660904"/>
            <a:ext cx="72237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t-EE" sz="1600" b="0" noProof="0" dirty="0">
                <a:solidFill>
                  <a:srgbClr val="0064A5"/>
                </a:solidFill>
                <a:latin typeface="Titillium Web"/>
              </a:rPr>
              <a:t>Kas on selge, kes selle eesmärgi saavutamise eest vastutab?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300984"/>
            <a:ext cx="82296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>
            <a:outerShdw blurRad="76200" dist="19050" dir="5400000" algn="t" rotWithShape="0">
              <a:srgbClr val="065A82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Oval 11"/>
          <p:cNvSpPr/>
          <p:nvPr/>
        </p:nvSpPr>
        <p:spPr>
          <a:xfrm>
            <a:off x="621792" y="3456432"/>
            <a:ext cx="512064" cy="512064"/>
          </a:xfrm>
          <a:prstGeom prst="ellipse">
            <a:avLst/>
          </a:prstGeom>
          <a:solidFill>
            <a:srgbClr val="2C6494"/>
          </a:solidFill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Titillium Web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10712"/>
            <a:ext cx="72237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0D7EC2"/>
                </a:solidFill>
                <a:latin typeface="Titillium Web"/>
              </a:rPr>
              <a:t>TULEMUS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648456"/>
            <a:ext cx="72237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t-EE" sz="1600" b="0" noProof="0" dirty="0">
                <a:solidFill>
                  <a:srgbClr val="0064A5"/>
                </a:solidFill>
                <a:latin typeface="Titillium Web"/>
              </a:rPr>
              <a:t>Kas me teame, kas meie tegevused päriselt suurendavad inimeste liikumist?</a:t>
            </a:r>
          </a:p>
        </p:txBody>
      </p:sp>
      <p:pic>
        <p:nvPicPr>
          <p:cNvPr id="15" name="Logo" descr="image.e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423" y="4422204"/>
            <a:ext cx="534377" cy="41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83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(20261028-10423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771" cy="5143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56616" y="2208276"/>
            <a:ext cx="4183380" cy="1680210"/>
          </a:xfrm>
          <a:prstGeom prst="roundRect">
            <a:avLst/>
          </a:prstGeom>
          <a:solidFill>
            <a:srgbClr val="F5F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38912" y="2434591"/>
            <a:ext cx="4011930" cy="990271"/>
          </a:xfrm>
          <a:prstGeom prst="rect">
            <a:avLst/>
          </a:prstGeom>
          <a:noFill/>
        </p:spPr>
        <p:txBody>
          <a:bodyPr wrap="square" lIns="48006" tIns="20574" bIns="0">
            <a:spAutoFit/>
          </a:bodyPr>
          <a:lstStyle/>
          <a:p>
            <a:pPr>
              <a:defRPr sz="2800" b="0">
                <a:solidFill>
                  <a:srgbClr val="0064A3"/>
                </a:solidFill>
                <a:latin typeface="Aptos"/>
              </a:defRPr>
            </a:pPr>
            <a:r>
              <a:rPr lang="et-EE" sz="2100" noProof="0" dirty="0">
                <a:solidFill>
                  <a:srgbClr val="0064A5"/>
                </a:solidFill>
              </a:rPr>
              <a:t>Millist eeskuju anname oma otsuste ja igapäevase käitumisega?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5770" y="3531871"/>
            <a:ext cx="3977640" cy="240066"/>
          </a:xfrm>
          <a:prstGeom prst="rect">
            <a:avLst/>
          </a:prstGeom>
          <a:noFill/>
        </p:spPr>
        <p:txBody>
          <a:bodyPr wrap="square" lIns="48006" tIns="20574" bIns="0">
            <a:spAutoFit/>
          </a:bodyPr>
          <a:lstStyle/>
          <a:p>
            <a:pPr>
              <a:defRPr sz="1900" b="1">
                <a:solidFill>
                  <a:srgbClr val="0064A3"/>
                </a:solidFill>
                <a:latin typeface="Aptos"/>
              </a:defRPr>
            </a:pPr>
            <a:r>
              <a:rPr lang="et-EE" sz="1425" noProof="0" dirty="0">
                <a:solidFill>
                  <a:srgbClr val="0064A5"/>
                </a:solidFill>
              </a:rPr>
              <a:t>Mõtteviis. Otsused. Teod.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" y="1737360"/>
            <a:ext cx="7863840" cy="914400"/>
          </a:xfrm>
        </p:spPr>
        <p:txBody>
          <a:bodyPr anchor="b"/>
          <a:lstStyle/>
          <a:p>
            <a:r>
              <a:rPr sz="4800" b="1">
                <a:solidFill>
                  <a:srgbClr val="FFFFFF"/>
                </a:solidFill>
                <a:latin typeface="Titillium Web"/>
              </a:rPr>
              <a:t>Aitäh!</a:t>
            </a:r>
          </a:p>
        </p:txBody>
      </p:sp>
      <p:pic>
        <p:nvPicPr>
          <p:cNvPr id="3" name="Logo" descr="image.e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837" y="4422204"/>
            <a:ext cx="528963" cy="4166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8967</TotalTime>
  <Words>129</Words>
  <Application>Microsoft Macintosh PowerPoint</Application>
  <PresentationFormat>On-screen Show (16:9)</PresentationFormat>
  <Paragraphs>25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Titillium Web</vt:lpstr>
      <vt:lpstr>Titillium Web Light</vt:lpstr>
      <vt:lpstr>Office Theme</vt:lpstr>
      <vt:lpstr>Custom Design</vt:lpstr>
      <vt:lpstr>1_Custom Design</vt:lpstr>
      <vt:lpstr>2_Custom Design</vt:lpstr>
      <vt:lpstr>Liikuma kutsuv omavalitsus ei teki juhuslikult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Aitäh!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 Jürjens</dc:creator>
  <cp:lastModifiedBy>Maiu Merihein</cp:lastModifiedBy>
  <cp:revision>32</cp:revision>
  <cp:lastPrinted>2026-10-28T14:30:59Z</cp:lastPrinted>
  <dcterms:created xsi:type="dcterms:W3CDTF">2024-02-07T12:34:06Z</dcterms:created>
  <dcterms:modified xsi:type="dcterms:W3CDTF">2026-10-29T06:42:07Z</dcterms:modified>
</cp:coreProperties>
</file>