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7" r:id="rId5"/>
  </p:sldMasterIdLst>
  <p:notesMasterIdLst>
    <p:notesMasterId r:id="rId21"/>
  </p:notesMasterIdLst>
  <p:sldIdLst>
    <p:sldId id="256" r:id="rId6"/>
    <p:sldId id="257" r:id="rId7"/>
    <p:sldId id="743" r:id="rId8"/>
    <p:sldId id="258" r:id="rId9"/>
    <p:sldId id="719" r:id="rId10"/>
    <p:sldId id="8262" r:id="rId11"/>
    <p:sldId id="776" r:id="rId12"/>
    <p:sldId id="777" r:id="rId13"/>
    <p:sldId id="261" r:id="rId14"/>
    <p:sldId id="8255" r:id="rId15"/>
    <p:sldId id="8256" r:id="rId16"/>
    <p:sldId id="8257" r:id="rId17"/>
    <p:sldId id="8258" r:id="rId18"/>
    <p:sldId id="263" r:id="rId19"/>
    <p:sldId id="826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6545"/>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p:scale>
          <a:sx n="77" d="100"/>
          <a:sy n="77" d="100"/>
        </p:scale>
        <p:origin x="36" y="21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CCEFAA-F128-4E01-86E8-410EDC33C5CD}" type="datetimeFigureOut">
              <a:rPr lang="en-US" smtClean="0"/>
              <a:t>10/29/2026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973C59-A4CD-41EE-9726-16E1BD9B388E}" type="slidenum">
              <a:rPr lang="en-US" smtClean="0"/>
              <a:t>‹#›</a:t>
            </a:fld>
            <a:endParaRPr lang="en-US"/>
          </a:p>
        </p:txBody>
      </p:sp>
    </p:spTree>
    <p:extLst>
      <p:ext uri="{BB962C8B-B14F-4D97-AF65-F5344CB8AC3E}">
        <p14:creationId xmlns:p14="http://schemas.microsoft.com/office/powerpoint/2010/main" val="3609996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papers.nber.org/tmp/56575-w23724.pdf"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theconversation.com/hard-evidence-are-age-and-unhappiness-related-49182"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Happiness, those surveys show, follow a generalized U-shape over the course of a life: People report high degrees of happiness in their late teens and early 20s. But as the years roll by, people become more and more miserable, hitting a nadir in life satisfaction sometime around the early 50s. Happiness rebounds from there</a:t>
            </a:r>
            <a:r>
              <a:rPr lang="en-GB" b="1" dirty="0"/>
              <a:t> </a:t>
            </a:r>
            <a:r>
              <a:rPr lang="en-GB" dirty="0"/>
              <a:t>into old age and retirement.</a:t>
            </a:r>
            <a:endParaRPr lang="et-EE" dirty="0"/>
          </a:p>
          <a:p>
            <a:r>
              <a:rPr lang="en-GB" dirty="0"/>
              <a:t>Two things stand out: First, the curves all follow the same general U-shaped trajectory. Youth and old age are periods of relative happiness, while middle age is something of a rock bottom. Second, they generally agree that the bottom of that U hits some time in the early 50s.</a:t>
            </a:r>
          </a:p>
          <a:p>
            <a:r>
              <a:rPr lang="en-GB" dirty="0"/>
              <a:t>These similarities are even more remarkable given the differences in the underlying surveys, which were administered in different countries. They include the General Social Survey (54,000 American respondents), the European Social Survey (316,000 respondents in 32 European countries), the Understanding Society survey (416,000 respondents in Great Britain) and others.</a:t>
            </a:r>
          </a:p>
          <a:p>
            <a:pPr lvl="1"/>
            <a:r>
              <a:rPr lang="en-GB" dirty="0"/>
              <a:t> </a:t>
            </a:r>
            <a:r>
              <a:rPr lang="en-GB" dirty="0">
                <a:hlinkClick r:id="rId3"/>
              </a:rPr>
              <a:t>according to a new analysis of life satisfaction</a:t>
            </a:r>
            <a:r>
              <a:rPr lang="en-GB" dirty="0"/>
              <a:t> encompassing seven massive surveys and 1.3 million randomly sampled people from 51 countries.</a:t>
            </a:r>
            <a:endParaRPr lang="et-EE" dirty="0"/>
          </a:p>
          <a:p>
            <a:r>
              <a:rPr lang="en-GB" dirty="0"/>
              <a:t>“There is much evidence,” the paper's authors conclude, “that humans experience a midlife psychological 'low.'" The exact causes of this aren't entirely clear. One common explanation is that in wealthy countries like ours, </a:t>
            </a:r>
            <a:r>
              <a:rPr lang="en-GB" dirty="0">
                <a:hlinkClick r:id="rId4"/>
              </a:rPr>
              <a:t>middle age is a particularly stressful time</a:t>
            </a:r>
            <a:r>
              <a:rPr lang="en-GB" dirty="0"/>
              <a:t>. People in their late 40s and early 50s are often at the peak of their careers (will all the headaches that entails), and many are dealing with unruly adolescent children to boot.</a:t>
            </a:r>
            <a:endParaRPr lang="et-EE" dirty="0"/>
          </a:p>
          <a:p>
            <a:endParaRPr lang="et-EE" dirty="0"/>
          </a:p>
          <a:p>
            <a:r>
              <a:rPr lang="et-EE" dirty="0"/>
              <a:t>https://www.washingtonpost.com/news/wonk/wp/2017/08/24/under-50-you-still-havent-hit-rock-bottom-happiness-wise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19D2CF-96A5-49E4-933E-AE84C57E8068}"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1979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dirty="0"/>
              <a:t>https://jamanetwork.com/journals/jamanetworkopen/fullarticle/2707428</a:t>
            </a:r>
          </a:p>
          <a:p>
            <a:r>
              <a:rPr lang="et-EE" dirty="0"/>
              <a:t>ESRD end </a:t>
            </a:r>
            <a:r>
              <a:rPr lang="et-EE" dirty="0" err="1"/>
              <a:t>stage</a:t>
            </a:r>
            <a:r>
              <a:rPr lang="et-EE" dirty="0"/>
              <a:t> </a:t>
            </a:r>
            <a:r>
              <a:rPr lang="et-EE" dirty="0" err="1"/>
              <a:t>renal</a:t>
            </a:r>
            <a:r>
              <a:rPr lang="et-EE" dirty="0"/>
              <a:t> </a:t>
            </a:r>
            <a:r>
              <a:rPr lang="et-EE" dirty="0" err="1"/>
              <a:t>disease</a:t>
            </a:r>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3E3460-13AA-4B94-A15C-24770BD79F00}"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3142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dirty="0"/>
              <a:t>https://jamanetwork.com/journals/jamanetworkopen/fullarticle/2707428</a:t>
            </a:r>
          </a:p>
          <a:p>
            <a:r>
              <a:rPr lang="et-EE" dirty="0"/>
              <a:t>ESRD end </a:t>
            </a:r>
            <a:r>
              <a:rPr lang="et-EE" dirty="0" err="1"/>
              <a:t>stage</a:t>
            </a:r>
            <a:r>
              <a:rPr lang="et-EE" dirty="0"/>
              <a:t> </a:t>
            </a:r>
            <a:r>
              <a:rPr lang="et-EE" dirty="0" err="1"/>
              <a:t>renal</a:t>
            </a:r>
            <a:r>
              <a:rPr lang="et-EE" dirty="0"/>
              <a:t> </a:t>
            </a:r>
            <a:r>
              <a:rPr lang="et-EE" dirty="0" err="1"/>
              <a:t>disease</a:t>
            </a:r>
            <a:r>
              <a:rPr lang="et-EE" dirty="0"/>
              <a:t> HR-</a:t>
            </a:r>
            <a:r>
              <a:rPr lang="et-EE" dirty="0" err="1"/>
              <a:t>hazard</a:t>
            </a:r>
            <a:r>
              <a:rPr lang="et-EE" dirty="0"/>
              <a:t> </a:t>
            </a:r>
            <a:r>
              <a:rPr lang="et-EE" dirty="0" err="1"/>
              <a:t>ratio</a:t>
            </a:r>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3E3460-13AA-4B94-A15C-24770BD79F00}"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0785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dirty="0"/>
              <a:t>https://jamanetwork.com/journals/jamanetworkopen/fullarticle/2707428</a:t>
            </a:r>
          </a:p>
          <a:p>
            <a:r>
              <a:rPr lang="et-EE" dirty="0"/>
              <a:t>ESRD end </a:t>
            </a:r>
            <a:r>
              <a:rPr lang="et-EE" dirty="0" err="1"/>
              <a:t>stage</a:t>
            </a:r>
            <a:r>
              <a:rPr lang="et-EE" dirty="0"/>
              <a:t> </a:t>
            </a:r>
            <a:r>
              <a:rPr lang="et-EE" dirty="0" err="1"/>
              <a:t>renal</a:t>
            </a:r>
            <a:r>
              <a:rPr lang="et-EE" dirty="0"/>
              <a:t> </a:t>
            </a:r>
            <a:r>
              <a:rPr lang="et-EE" dirty="0" err="1"/>
              <a:t>disease</a:t>
            </a:r>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3E3460-13AA-4B94-A15C-24770BD79F00}"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2468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dirty="0"/>
              <a:t>https://jamanetwork.com/journals/jamanetworkopen/fullarticle/2707428</a:t>
            </a:r>
          </a:p>
          <a:p>
            <a:r>
              <a:rPr lang="et-EE" dirty="0"/>
              <a:t>ESRD end </a:t>
            </a:r>
            <a:r>
              <a:rPr lang="et-EE" dirty="0" err="1"/>
              <a:t>stage</a:t>
            </a:r>
            <a:r>
              <a:rPr lang="et-EE" dirty="0"/>
              <a:t> </a:t>
            </a:r>
            <a:r>
              <a:rPr lang="et-EE" dirty="0" err="1"/>
              <a:t>renal</a:t>
            </a:r>
            <a:r>
              <a:rPr lang="et-EE" dirty="0"/>
              <a:t> </a:t>
            </a:r>
            <a:r>
              <a:rPr lang="et-EE" dirty="0" err="1"/>
              <a:t>disease</a:t>
            </a:r>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3E3460-13AA-4B94-A15C-24770BD79F00}"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2273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B094E-455E-47F4-965D-6EAD15EBE5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A56018-2786-4911-A473-48E03050CF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7B16DE-C4A3-40E0-A6C6-DB3AE846EF73}"/>
              </a:ext>
            </a:extLst>
          </p:cNvPr>
          <p:cNvSpPr>
            <a:spLocks noGrp="1"/>
          </p:cNvSpPr>
          <p:nvPr>
            <p:ph type="dt" sz="half" idx="10"/>
          </p:nvPr>
        </p:nvSpPr>
        <p:spPr/>
        <p:txBody>
          <a:bodyPr/>
          <a:lstStyle/>
          <a:p>
            <a:fld id="{4C3A8085-5255-40CD-BEA6-7AE6B59F0DE4}" type="datetimeFigureOut">
              <a:rPr lang="en-US" smtClean="0"/>
              <a:t>10/26/2026</a:t>
            </a:fld>
            <a:endParaRPr lang="en-US"/>
          </a:p>
        </p:txBody>
      </p:sp>
      <p:sp>
        <p:nvSpPr>
          <p:cNvPr id="5" name="Footer Placeholder 4">
            <a:extLst>
              <a:ext uri="{FF2B5EF4-FFF2-40B4-BE49-F238E27FC236}">
                <a16:creationId xmlns:a16="http://schemas.microsoft.com/office/drawing/2014/main" id="{6B26252F-41EB-4BF2-9EE0-8976771754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05734C-ED27-49A4-98AE-98D5677C61B6}"/>
              </a:ext>
            </a:extLst>
          </p:cNvPr>
          <p:cNvSpPr>
            <a:spLocks noGrp="1"/>
          </p:cNvSpPr>
          <p:nvPr>
            <p:ph type="sldNum" sz="quarter" idx="12"/>
          </p:nvPr>
        </p:nvSpPr>
        <p:spPr/>
        <p:txBody>
          <a:bodyPr/>
          <a:lstStyle/>
          <a:p>
            <a:fld id="{14FA672B-C152-4875-9BA2-95A9C552FBD3}" type="slidenum">
              <a:rPr lang="en-US" smtClean="0"/>
              <a:t>‹#›</a:t>
            </a:fld>
            <a:endParaRPr lang="en-US"/>
          </a:p>
        </p:txBody>
      </p:sp>
    </p:spTree>
    <p:extLst>
      <p:ext uri="{BB962C8B-B14F-4D97-AF65-F5344CB8AC3E}">
        <p14:creationId xmlns:p14="http://schemas.microsoft.com/office/powerpoint/2010/main" val="2213535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BA57A-CDC2-47A9-87FF-11CF0F8404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65DE22-DF9C-464A-962B-CD1E1C858B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5E7923-0CC0-4F29-B55C-3F8577DAA82A}"/>
              </a:ext>
            </a:extLst>
          </p:cNvPr>
          <p:cNvSpPr>
            <a:spLocks noGrp="1"/>
          </p:cNvSpPr>
          <p:nvPr>
            <p:ph type="dt" sz="half" idx="10"/>
          </p:nvPr>
        </p:nvSpPr>
        <p:spPr/>
        <p:txBody>
          <a:bodyPr/>
          <a:lstStyle/>
          <a:p>
            <a:fld id="{4C3A8085-5255-40CD-BEA6-7AE6B59F0DE4}" type="datetimeFigureOut">
              <a:rPr lang="en-US" smtClean="0"/>
              <a:t>10/26/2026</a:t>
            </a:fld>
            <a:endParaRPr lang="en-US"/>
          </a:p>
        </p:txBody>
      </p:sp>
      <p:sp>
        <p:nvSpPr>
          <p:cNvPr id="5" name="Footer Placeholder 4">
            <a:extLst>
              <a:ext uri="{FF2B5EF4-FFF2-40B4-BE49-F238E27FC236}">
                <a16:creationId xmlns:a16="http://schemas.microsoft.com/office/drawing/2014/main" id="{FFD67889-8170-4968-9411-4F68067F64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DFF66-F8FF-4D7B-86E3-5B30F9A86041}"/>
              </a:ext>
            </a:extLst>
          </p:cNvPr>
          <p:cNvSpPr>
            <a:spLocks noGrp="1"/>
          </p:cNvSpPr>
          <p:nvPr>
            <p:ph type="sldNum" sz="quarter" idx="12"/>
          </p:nvPr>
        </p:nvSpPr>
        <p:spPr/>
        <p:txBody>
          <a:bodyPr/>
          <a:lstStyle/>
          <a:p>
            <a:fld id="{14FA672B-C152-4875-9BA2-95A9C552FBD3}" type="slidenum">
              <a:rPr lang="en-US" smtClean="0"/>
              <a:t>‹#›</a:t>
            </a:fld>
            <a:endParaRPr lang="en-US"/>
          </a:p>
        </p:txBody>
      </p:sp>
    </p:spTree>
    <p:extLst>
      <p:ext uri="{BB962C8B-B14F-4D97-AF65-F5344CB8AC3E}">
        <p14:creationId xmlns:p14="http://schemas.microsoft.com/office/powerpoint/2010/main" val="2930238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1164D-931F-4B39-A574-F46C15725D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7A3B40-140C-4E6D-A9D3-A944529545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6A6E22-AEEE-43E8-BB89-97BB9BE9ECCB}"/>
              </a:ext>
            </a:extLst>
          </p:cNvPr>
          <p:cNvSpPr>
            <a:spLocks noGrp="1"/>
          </p:cNvSpPr>
          <p:nvPr>
            <p:ph type="dt" sz="half" idx="10"/>
          </p:nvPr>
        </p:nvSpPr>
        <p:spPr/>
        <p:txBody>
          <a:bodyPr/>
          <a:lstStyle/>
          <a:p>
            <a:fld id="{4C3A8085-5255-40CD-BEA6-7AE6B59F0DE4}" type="datetimeFigureOut">
              <a:rPr lang="en-US" smtClean="0"/>
              <a:t>10/26/2026</a:t>
            </a:fld>
            <a:endParaRPr lang="en-US"/>
          </a:p>
        </p:txBody>
      </p:sp>
      <p:sp>
        <p:nvSpPr>
          <p:cNvPr id="5" name="Footer Placeholder 4">
            <a:extLst>
              <a:ext uri="{FF2B5EF4-FFF2-40B4-BE49-F238E27FC236}">
                <a16:creationId xmlns:a16="http://schemas.microsoft.com/office/drawing/2014/main" id="{20ABC6D0-FB16-4F58-9E2B-B9E4DA01D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D022C9-DEBE-44DA-AE29-11CC55D769D2}"/>
              </a:ext>
            </a:extLst>
          </p:cNvPr>
          <p:cNvSpPr>
            <a:spLocks noGrp="1"/>
          </p:cNvSpPr>
          <p:nvPr>
            <p:ph type="sldNum" sz="quarter" idx="12"/>
          </p:nvPr>
        </p:nvSpPr>
        <p:spPr/>
        <p:txBody>
          <a:bodyPr/>
          <a:lstStyle/>
          <a:p>
            <a:fld id="{14FA672B-C152-4875-9BA2-95A9C552FBD3}" type="slidenum">
              <a:rPr lang="en-US" smtClean="0"/>
              <a:t>‹#›</a:t>
            </a:fld>
            <a:endParaRPr lang="en-US"/>
          </a:p>
        </p:txBody>
      </p:sp>
    </p:spTree>
    <p:extLst>
      <p:ext uri="{BB962C8B-B14F-4D97-AF65-F5344CB8AC3E}">
        <p14:creationId xmlns:p14="http://schemas.microsoft.com/office/powerpoint/2010/main" val="847844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AED3C-B83E-4642-A04E-86566A60E8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FC745C-BAFB-4D7D-A257-EF49356765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8CD5AC3-1F87-46EB-A93B-FDA27F56428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3E8501-28DD-473B-B37A-0BA35E6400F5}"/>
              </a:ext>
            </a:extLst>
          </p:cNvPr>
          <p:cNvSpPr>
            <a:spLocks noGrp="1"/>
          </p:cNvSpPr>
          <p:nvPr>
            <p:ph type="dt" sz="half" idx="10"/>
          </p:nvPr>
        </p:nvSpPr>
        <p:spPr/>
        <p:txBody>
          <a:bodyPr/>
          <a:lstStyle/>
          <a:p>
            <a:fld id="{4C3A8085-5255-40CD-BEA6-7AE6B59F0DE4}" type="datetimeFigureOut">
              <a:rPr lang="en-US" smtClean="0"/>
              <a:t>10/26/2026</a:t>
            </a:fld>
            <a:endParaRPr lang="en-US"/>
          </a:p>
        </p:txBody>
      </p:sp>
      <p:sp>
        <p:nvSpPr>
          <p:cNvPr id="6" name="Footer Placeholder 5">
            <a:extLst>
              <a:ext uri="{FF2B5EF4-FFF2-40B4-BE49-F238E27FC236}">
                <a16:creationId xmlns:a16="http://schemas.microsoft.com/office/drawing/2014/main" id="{F774DA2C-2068-4842-B0BD-FBD240322D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F33B32-8A1E-4252-8BDD-4A60D521E33C}"/>
              </a:ext>
            </a:extLst>
          </p:cNvPr>
          <p:cNvSpPr>
            <a:spLocks noGrp="1"/>
          </p:cNvSpPr>
          <p:nvPr>
            <p:ph type="sldNum" sz="quarter" idx="12"/>
          </p:nvPr>
        </p:nvSpPr>
        <p:spPr/>
        <p:txBody>
          <a:bodyPr/>
          <a:lstStyle/>
          <a:p>
            <a:fld id="{14FA672B-C152-4875-9BA2-95A9C552FBD3}" type="slidenum">
              <a:rPr lang="en-US" smtClean="0"/>
              <a:t>‹#›</a:t>
            </a:fld>
            <a:endParaRPr lang="en-US"/>
          </a:p>
        </p:txBody>
      </p:sp>
    </p:spTree>
    <p:extLst>
      <p:ext uri="{BB962C8B-B14F-4D97-AF65-F5344CB8AC3E}">
        <p14:creationId xmlns:p14="http://schemas.microsoft.com/office/powerpoint/2010/main" val="3540616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0FCCA-BB18-4B37-8ED3-E8E093560DF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B32A3D-B693-49E7-BD14-11F763D34B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22B4AD-795A-4238-810F-F1DBE848E6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68E265-58C5-4BBF-8B5D-35489E45D1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8A6CC7-3A8F-4348-981D-53154E099B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C175D8-8D36-4F8E-A0BC-4F18B787408F}"/>
              </a:ext>
            </a:extLst>
          </p:cNvPr>
          <p:cNvSpPr>
            <a:spLocks noGrp="1"/>
          </p:cNvSpPr>
          <p:nvPr>
            <p:ph type="dt" sz="half" idx="10"/>
          </p:nvPr>
        </p:nvSpPr>
        <p:spPr/>
        <p:txBody>
          <a:bodyPr/>
          <a:lstStyle/>
          <a:p>
            <a:fld id="{4C3A8085-5255-40CD-BEA6-7AE6B59F0DE4}" type="datetimeFigureOut">
              <a:rPr lang="en-US" smtClean="0"/>
              <a:t>10/26/2026</a:t>
            </a:fld>
            <a:endParaRPr lang="en-US"/>
          </a:p>
        </p:txBody>
      </p:sp>
      <p:sp>
        <p:nvSpPr>
          <p:cNvPr id="8" name="Footer Placeholder 7">
            <a:extLst>
              <a:ext uri="{FF2B5EF4-FFF2-40B4-BE49-F238E27FC236}">
                <a16:creationId xmlns:a16="http://schemas.microsoft.com/office/drawing/2014/main" id="{C05C6677-A3C0-4E08-A529-3A455E7D1D2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AD3E43-F786-4319-89C4-830B6D724C98}"/>
              </a:ext>
            </a:extLst>
          </p:cNvPr>
          <p:cNvSpPr>
            <a:spLocks noGrp="1"/>
          </p:cNvSpPr>
          <p:nvPr>
            <p:ph type="sldNum" sz="quarter" idx="12"/>
          </p:nvPr>
        </p:nvSpPr>
        <p:spPr/>
        <p:txBody>
          <a:bodyPr/>
          <a:lstStyle/>
          <a:p>
            <a:fld id="{14FA672B-C152-4875-9BA2-95A9C552FBD3}" type="slidenum">
              <a:rPr lang="en-US" smtClean="0"/>
              <a:t>‹#›</a:t>
            </a:fld>
            <a:endParaRPr lang="en-US"/>
          </a:p>
        </p:txBody>
      </p:sp>
    </p:spTree>
    <p:extLst>
      <p:ext uri="{BB962C8B-B14F-4D97-AF65-F5344CB8AC3E}">
        <p14:creationId xmlns:p14="http://schemas.microsoft.com/office/powerpoint/2010/main" val="3274834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014FE-3C23-439E-AD73-9104B05DF58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675361-6116-4381-8ED6-48D57F1A247C}"/>
              </a:ext>
            </a:extLst>
          </p:cNvPr>
          <p:cNvSpPr>
            <a:spLocks noGrp="1"/>
          </p:cNvSpPr>
          <p:nvPr>
            <p:ph type="dt" sz="half" idx="10"/>
          </p:nvPr>
        </p:nvSpPr>
        <p:spPr/>
        <p:txBody>
          <a:bodyPr/>
          <a:lstStyle/>
          <a:p>
            <a:fld id="{4C3A8085-5255-40CD-BEA6-7AE6B59F0DE4}" type="datetimeFigureOut">
              <a:rPr lang="en-US" smtClean="0"/>
              <a:t>10/26/2026</a:t>
            </a:fld>
            <a:endParaRPr lang="en-US"/>
          </a:p>
        </p:txBody>
      </p:sp>
      <p:sp>
        <p:nvSpPr>
          <p:cNvPr id="4" name="Footer Placeholder 3">
            <a:extLst>
              <a:ext uri="{FF2B5EF4-FFF2-40B4-BE49-F238E27FC236}">
                <a16:creationId xmlns:a16="http://schemas.microsoft.com/office/drawing/2014/main" id="{7F4159A9-758B-43D8-A6D7-43991D0A5F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3D9FB4-9257-4A81-BED3-ABF4767753D5}"/>
              </a:ext>
            </a:extLst>
          </p:cNvPr>
          <p:cNvSpPr>
            <a:spLocks noGrp="1"/>
          </p:cNvSpPr>
          <p:nvPr>
            <p:ph type="sldNum" sz="quarter" idx="12"/>
          </p:nvPr>
        </p:nvSpPr>
        <p:spPr/>
        <p:txBody>
          <a:bodyPr/>
          <a:lstStyle/>
          <a:p>
            <a:fld id="{14FA672B-C152-4875-9BA2-95A9C552FBD3}" type="slidenum">
              <a:rPr lang="en-US" smtClean="0"/>
              <a:t>‹#›</a:t>
            </a:fld>
            <a:endParaRPr lang="en-US"/>
          </a:p>
        </p:txBody>
      </p:sp>
    </p:spTree>
    <p:extLst>
      <p:ext uri="{BB962C8B-B14F-4D97-AF65-F5344CB8AC3E}">
        <p14:creationId xmlns:p14="http://schemas.microsoft.com/office/powerpoint/2010/main" val="2910993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AF530A-12C6-4D89-9FF6-27C101F8E29E}"/>
              </a:ext>
            </a:extLst>
          </p:cNvPr>
          <p:cNvSpPr>
            <a:spLocks noGrp="1"/>
          </p:cNvSpPr>
          <p:nvPr>
            <p:ph type="dt" sz="half" idx="10"/>
          </p:nvPr>
        </p:nvSpPr>
        <p:spPr/>
        <p:txBody>
          <a:bodyPr/>
          <a:lstStyle/>
          <a:p>
            <a:fld id="{4C3A8085-5255-40CD-BEA6-7AE6B59F0DE4}" type="datetimeFigureOut">
              <a:rPr lang="en-US" smtClean="0"/>
              <a:t>10/26/2026</a:t>
            </a:fld>
            <a:endParaRPr lang="en-US"/>
          </a:p>
        </p:txBody>
      </p:sp>
      <p:sp>
        <p:nvSpPr>
          <p:cNvPr id="3" name="Footer Placeholder 2">
            <a:extLst>
              <a:ext uri="{FF2B5EF4-FFF2-40B4-BE49-F238E27FC236}">
                <a16:creationId xmlns:a16="http://schemas.microsoft.com/office/drawing/2014/main" id="{37583F4E-ADA2-4A95-8755-7D143F1D9C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9BF246C-1DC0-4E7D-9002-B9779621D3D6}"/>
              </a:ext>
            </a:extLst>
          </p:cNvPr>
          <p:cNvSpPr>
            <a:spLocks noGrp="1"/>
          </p:cNvSpPr>
          <p:nvPr>
            <p:ph type="sldNum" sz="quarter" idx="12"/>
          </p:nvPr>
        </p:nvSpPr>
        <p:spPr/>
        <p:txBody>
          <a:bodyPr/>
          <a:lstStyle/>
          <a:p>
            <a:fld id="{14FA672B-C152-4875-9BA2-95A9C552FBD3}" type="slidenum">
              <a:rPr lang="en-US" smtClean="0"/>
              <a:t>‹#›</a:t>
            </a:fld>
            <a:endParaRPr lang="en-US"/>
          </a:p>
        </p:txBody>
      </p:sp>
    </p:spTree>
    <p:extLst>
      <p:ext uri="{BB962C8B-B14F-4D97-AF65-F5344CB8AC3E}">
        <p14:creationId xmlns:p14="http://schemas.microsoft.com/office/powerpoint/2010/main" val="3328366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E2050-DDB2-4360-A090-159F7BE95A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02C76FC-47F7-47BE-8CF3-717F74EA12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A4B333-C461-4988-B24B-48A2AF32B3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2446C7-803C-4DE8-8A32-E5AB6B824FD9}"/>
              </a:ext>
            </a:extLst>
          </p:cNvPr>
          <p:cNvSpPr>
            <a:spLocks noGrp="1"/>
          </p:cNvSpPr>
          <p:nvPr>
            <p:ph type="dt" sz="half" idx="10"/>
          </p:nvPr>
        </p:nvSpPr>
        <p:spPr/>
        <p:txBody>
          <a:bodyPr/>
          <a:lstStyle/>
          <a:p>
            <a:fld id="{4C3A8085-5255-40CD-BEA6-7AE6B59F0DE4}" type="datetimeFigureOut">
              <a:rPr lang="en-US" smtClean="0"/>
              <a:t>10/26/2026</a:t>
            </a:fld>
            <a:endParaRPr lang="en-US"/>
          </a:p>
        </p:txBody>
      </p:sp>
      <p:sp>
        <p:nvSpPr>
          <p:cNvPr id="6" name="Footer Placeholder 5">
            <a:extLst>
              <a:ext uri="{FF2B5EF4-FFF2-40B4-BE49-F238E27FC236}">
                <a16:creationId xmlns:a16="http://schemas.microsoft.com/office/drawing/2014/main" id="{6340FD6E-E0BE-453C-969B-DD842E574D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903643-2D88-4DDF-BCD3-4DDB108EAEE2}"/>
              </a:ext>
            </a:extLst>
          </p:cNvPr>
          <p:cNvSpPr>
            <a:spLocks noGrp="1"/>
          </p:cNvSpPr>
          <p:nvPr>
            <p:ph type="sldNum" sz="quarter" idx="12"/>
          </p:nvPr>
        </p:nvSpPr>
        <p:spPr/>
        <p:txBody>
          <a:bodyPr/>
          <a:lstStyle/>
          <a:p>
            <a:fld id="{14FA672B-C152-4875-9BA2-95A9C552FBD3}" type="slidenum">
              <a:rPr lang="en-US" smtClean="0"/>
              <a:t>‹#›</a:t>
            </a:fld>
            <a:endParaRPr lang="en-US"/>
          </a:p>
        </p:txBody>
      </p:sp>
    </p:spTree>
    <p:extLst>
      <p:ext uri="{BB962C8B-B14F-4D97-AF65-F5344CB8AC3E}">
        <p14:creationId xmlns:p14="http://schemas.microsoft.com/office/powerpoint/2010/main" val="2167246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29714-1943-4B60-B914-60F40FD0D3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B856A7-3158-43E6-9643-11E66F0488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E0BFFBC-2FEF-439E-ABCB-539BA2C0A7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72A070-1C91-40C7-9419-AB2863DE04A0}"/>
              </a:ext>
            </a:extLst>
          </p:cNvPr>
          <p:cNvSpPr>
            <a:spLocks noGrp="1"/>
          </p:cNvSpPr>
          <p:nvPr>
            <p:ph type="dt" sz="half" idx="10"/>
          </p:nvPr>
        </p:nvSpPr>
        <p:spPr/>
        <p:txBody>
          <a:bodyPr/>
          <a:lstStyle/>
          <a:p>
            <a:fld id="{4C3A8085-5255-40CD-BEA6-7AE6B59F0DE4}" type="datetimeFigureOut">
              <a:rPr lang="en-US" smtClean="0"/>
              <a:t>10/26/2026</a:t>
            </a:fld>
            <a:endParaRPr lang="en-US"/>
          </a:p>
        </p:txBody>
      </p:sp>
      <p:sp>
        <p:nvSpPr>
          <p:cNvPr id="6" name="Footer Placeholder 5">
            <a:extLst>
              <a:ext uri="{FF2B5EF4-FFF2-40B4-BE49-F238E27FC236}">
                <a16:creationId xmlns:a16="http://schemas.microsoft.com/office/drawing/2014/main" id="{3861333C-980F-43AC-B7E5-444BF14E01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37EFF4-B039-424F-A21F-E541956FCFF3}"/>
              </a:ext>
            </a:extLst>
          </p:cNvPr>
          <p:cNvSpPr>
            <a:spLocks noGrp="1"/>
          </p:cNvSpPr>
          <p:nvPr>
            <p:ph type="sldNum" sz="quarter" idx="12"/>
          </p:nvPr>
        </p:nvSpPr>
        <p:spPr/>
        <p:txBody>
          <a:bodyPr/>
          <a:lstStyle/>
          <a:p>
            <a:fld id="{14FA672B-C152-4875-9BA2-95A9C552FBD3}" type="slidenum">
              <a:rPr lang="en-US" smtClean="0"/>
              <a:t>‹#›</a:t>
            </a:fld>
            <a:endParaRPr lang="en-US"/>
          </a:p>
        </p:txBody>
      </p:sp>
    </p:spTree>
    <p:extLst>
      <p:ext uri="{BB962C8B-B14F-4D97-AF65-F5344CB8AC3E}">
        <p14:creationId xmlns:p14="http://schemas.microsoft.com/office/powerpoint/2010/main" val="2975716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25CCE-5F1A-48AC-9FC2-2E894B01D1B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998F8A-176B-4083-9312-85433E037F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32CED6-98B3-41AB-8D75-8D7C3C429E21}"/>
              </a:ext>
            </a:extLst>
          </p:cNvPr>
          <p:cNvSpPr>
            <a:spLocks noGrp="1"/>
          </p:cNvSpPr>
          <p:nvPr>
            <p:ph type="dt" sz="half" idx="10"/>
          </p:nvPr>
        </p:nvSpPr>
        <p:spPr/>
        <p:txBody>
          <a:bodyPr/>
          <a:lstStyle/>
          <a:p>
            <a:fld id="{4C3A8085-5255-40CD-BEA6-7AE6B59F0DE4}" type="datetimeFigureOut">
              <a:rPr lang="en-US" smtClean="0"/>
              <a:t>10/26/2026</a:t>
            </a:fld>
            <a:endParaRPr lang="en-US"/>
          </a:p>
        </p:txBody>
      </p:sp>
      <p:sp>
        <p:nvSpPr>
          <p:cNvPr id="5" name="Footer Placeholder 4">
            <a:extLst>
              <a:ext uri="{FF2B5EF4-FFF2-40B4-BE49-F238E27FC236}">
                <a16:creationId xmlns:a16="http://schemas.microsoft.com/office/drawing/2014/main" id="{CF1D3F15-D472-4A41-A7CB-68AFA7D74A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ACFA5C-000B-450C-A7D9-BCF2A177E7D9}"/>
              </a:ext>
            </a:extLst>
          </p:cNvPr>
          <p:cNvSpPr>
            <a:spLocks noGrp="1"/>
          </p:cNvSpPr>
          <p:nvPr>
            <p:ph type="sldNum" sz="quarter" idx="12"/>
          </p:nvPr>
        </p:nvSpPr>
        <p:spPr/>
        <p:txBody>
          <a:bodyPr/>
          <a:lstStyle/>
          <a:p>
            <a:fld id="{14FA672B-C152-4875-9BA2-95A9C552FBD3}" type="slidenum">
              <a:rPr lang="en-US" smtClean="0"/>
              <a:t>‹#›</a:t>
            </a:fld>
            <a:endParaRPr lang="en-US"/>
          </a:p>
        </p:txBody>
      </p:sp>
    </p:spTree>
    <p:extLst>
      <p:ext uri="{BB962C8B-B14F-4D97-AF65-F5344CB8AC3E}">
        <p14:creationId xmlns:p14="http://schemas.microsoft.com/office/powerpoint/2010/main" val="146990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477157-7413-4295-8920-4F55730D531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20F03E-CF33-42BE-87A1-C7078C2036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E646C9-9039-4394-B32F-F14207CC84D2}"/>
              </a:ext>
            </a:extLst>
          </p:cNvPr>
          <p:cNvSpPr>
            <a:spLocks noGrp="1"/>
          </p:cNvSpPr>
          <p:nvPr>
            <p:ph type="dt" sz="half" idx="10"/>
          </p:nvPr>
        </p:nvSpPr>
        <p:spPr/>
        <p:txBody>
          <a:bodyPr/>
          <a:lstStyle/>
          <a:p>
            <a:fld id="{4C3A8085-5255-40CD-BEA6-7AE6B59F0DE4}" type="datetimeFigureOut">
              <a:rPr lang="en-US" smtClean="0"/>
              <a:t>10/26/2026</a:t>
            </a:fld>
            <a:endParaRPr lang="en-US"/>
          </a:p>
        </p:txBody>
      </p:sp>
      <p:sp>
        <p:nvSpPr>
          <p:cNvPr id="5" name="Footer Placeholder 4">
            <a:extLst>
              <a:ext uri="{FF2B5EF4-FFF2-40B4-BE49-F238E27FC236}">
                <a16:creationId xmlns:a16="http://schemas.microsoft.com/office/drawing/2014/main" id="{B1749492-BE4A-4A9C-A79A-C7B0B55A41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1EA1D4-7B12-4648-ACB2-3729834C766C}"/>
              </a:ext>
            </a:extLst>
          </p:cNvPr>
          <p:cNvSpPr>
            <a:spLocks noGrp="1"/>
          </p:cNvSpPr>
          <p:nvPr>
            <p:ph type="sldNum" sz="quarter" idx="12"/>
          </p:nvPr>
        </p:nvSpPr>
        <p:spPr/>
        <p:txBody>
          <a:bodyPr/>
          <a:lstStyle/>
          <a:p>
            <a:fld id="{14FA672B-C152-4875-9BA2-95A9C552FBD3}" type="slidenum">
              <a:rPr lang="en-US" smtClean="0"/>
              <a:t>‹#›</a:t>
            </a:fld>
            <a:endParaRPr lang="en-US"/>
          </a:p>
        </p:txBody>
      </p:sp>
    </p:spTree>
    <p:extLst>
      <p:ext uri="{BB962C8B-B14F-4D97-AF65-F5344CB8AC3E}">
        <p14:creationId xmlns:p14="http://schemas.microsoft.com/office/powerpoint/2010/main" val="227677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DE8DE-13C6-4FB6-82FE-E2B5F07EF4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t-EE"/>
          </a:p>
        </p:txBody>
      </p:sp>
      <p:sp>
        <p:nvSpPr>
          <p:cNvPr id="3" name="Subtitle 2">
            <a:extLst>
              <a:ext uri="{FF2B5EF4-FFF2-40B4-BE49-F238E27FC236}">
                <a16:creationId xmlns:a16="http://schemas.microsoft.com/office/drawing/2014/main" id="{C55CF657-9289-4A84-BFDB-6F42893D61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
        <p:nvSpPr>
          <p:cNvPr id="4" name="Date Placeholder 3">
            <a:extLst>
              <a:ext uri="{FF2B5EF4-FFF2-40B4-BE49-F238E27FC236}">
                <a16:creationId xmlns:a16="http://schemas.microsoft.com/office/drawing/2014/main" id="{7B499E24-88E3-427C-8B09-94410F250557}"/>
              </a:ext>
            </a:extLst>
          </p:cNvPr>
          <p:cNvSpPr>
            <a:spLocks noGrp="1"/>
          </p:cNvSpPr>
          <p:nvPr>
            <p:ph type="dt" sz="half" idx="10"/>
          </p:nvPr>
        </p:nvSpPr>
        <p:spPr/>
        <p:txBody>
          <a:bodyPr/>
          <a:lstStyle/>
          <a:p>
            <a:fld id="{F2DCAA39-6A1C-451C-8F4E-0D22A2451A4D}" type="datetimeFigureOut">
              <a:rPr lang="et-EE" smtClean="0"/>
              <a:t>26.10.2026</a:t>
            </a:fld>
            <a:endParaRPr lang="et-EE"/>
          </a:p>
        </p:txBody>
      </p:sp>
      <p:sp>
        <p:nvSpPr>
          <p:cNvPr id="5" name="Footer Placeholder 4">
            <a:extLst>
              <a:ext uri="{FF2B5EF4-FFF2-40B4-BE49-F238E27FC236}">
                <a16:creationId xmlns:a16="http://schemas.microsoft.com/office/drawing/2014/main" id="{81E0DB88-D663-4ED4-B4F1-E45AD3C20143}"/>
              </a:ext>
            </a:extLst>
          </p:cNvPr>
          <p:cNvSpPr>
            <a:spLocks noGrp="1"/>
          </p:cNvSpPr>
          <p:nvPr>
            <p:ph type="ftr" sz="quarter" idx="11"/>
          </p:nvPr>
        </p:nvSpPr>
        <p:spPr/>
        <p:txBody>
          <a:bodyPr/>
          <a:lstStyle/>
          <a:p>
            <a:endParaRPr lang="et-EE"/>
          </a:p>
        </p:txBody>
      </p:sp>
      <p:sp>
        <p:nvSpPr>
          <p:cNvPr id="6" name="Slide Number Placeholder 5">
            <a:extLst>
              <a:ext uri="{FF2B5EF4-FFF2-40B4-BE49-F238E27FC236}">
                <a16:creationId xmlns:a16="http://schemas.microsoft.com/office/drawing/2014/main" id="{0296B59C-19F4-44C3-9FA2-E02848E2DBF7}"/>
              </a:ext>
            </a:extLst>
          </p:cNvPr>
          <p:cNvSpPr>
            <a:spLocks noGrp="1"/>
          </p:cNvSpPr>
          <p:nvPr>
            <p:ph type="sldNum" sz="quarter" idx="12"/>
          </p:nvPr>
        </p:nvSpPr>
        <p:spPr/>
        <p:txBody>
          <a:bodyPr/>
          <a:lstStyle/>
          <a:p>
            <a:fld id="{43BF30EA-2FE9-4476-BC7E-22A61B1831E2}" type="slidenum">
              <a:rPr lang="et-EE" smtClean="0"/>
              <a:t>‹#›</a:t>
            </a:fld>
            <a:endParaRPr lang="et-EE"/>
          </a:p>
        </p:txBody>
      </p:sp>
    </p:spTree>
    <p:extLst>
      <p:ext uri="{BB962C8B-B14F-4D97-AF65-F5344CB8AC3E}">
        <p14:creationId xmlns:p14="http://schemas.microsoft.com/office/powerpoint/2010/main" val="29308663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00577-C261-415B-9131-81F105D4F38A}"/>
              </a:ext>
            </a:extLst>
          </p:cNvPr>
          <p:cNvSpPr>
            <a:spLocks noGrp="1"/>
          </p:cNvSpPr>
          <p:nvPr>
            <p:ph type="title"/>
          </p:nvPr>
        </p:nvSpPr>
        <p:spPr/>
        <p:txBody>
          <a:bodyPr/>
          <a:lstStyle/>
          <a:p>
            <a:r>
              <a:rPr lang="en-US"/>
              <a:t>Click to edit Master title style</a:t>
            </a:r>
            <a:endParaRPr lang="et-EE"/>
          </a:p>
        </p:txBody>
      </p:sp>
      <p:sp>
        <p:nvSpPr>
          <p:cNvPr id="3" name="Content Placeholder 2">
            <a:extLst>
              <a:ext uri="{FF2B5EF4-FFF2-40B4-BE49-F238E27FC236}">
                <a16:creationId xmlns:a16="http://schemas.microsoft.com/office/drawing/2014/main" id="{AE4C2D8B-F3BD-485C-A3B2-9CB9570F24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a:extLst>
              <a:ext uri="{FF2B5EF4-FFF2-40B4-BE49-F238E27FC236}">
                <a16:creationId xmlns:a16="http://schemas.microsoft.com/office/drawing/2014/main" id="{A01DBA36-BA46-485E-A18B-77D3C8065C3F}"/>
              </a:ext>
            </a:extLst>
          </p:cNvPr>
          <p:cNvSpPr>
            <a:spLocks noGrp="1"/>
          </p:cNvSpPr>
          <p:nvPr>
            <p:ph type="dt" sz="half" idx="10"/>
          </p:nvPr>
        </p:nvSpPr>
        <p:spPr/>
        <p:txBody>
          <a:bodyPr/>
          <a:lstStyle/>
          <a:p>
            <a:fld id="{F2DCAA39-6A1C-451C-8F4E-0D22A2451A4D}" type="datetimeFigureOut">
              <a:rPr lang="et-EE" smtClean="0"/>
              <a:t>26.10.2026</a:t>
            </a:fld>
            <a:endParaRPr lang="et-EE"/>
          </a:p>
        </p:txBody>
      </p:sp>
      <p:sp>
        <p:nvSpPr>
          <p:cNvPr id="5" name="Footer Placeholder 4">
            <a:extLst>
              <a:ext uri="{FF2B5EF4-FFF2-40B4-BE49-F238E27FC236}">
                <a16:creationId xmlns:a16="http://schemas.microsoft.com/office/drawing/2014/main" id="{9FF4EA31-30DE-4607-868C-20960D375308}"/>
              </a:ext>
            </a:extLst>
          </p:cNvPr>
          <p:cNvSpPr>
            <a:spLocks noGrp="1"/>
          </p:cNvSpPr>
          <p:nvPr>
            <p:ph type="ftr" sz="quarter" idx="11"/>
          </p:nvPr>
        </p:nvSpPr>
        <p:spPr/>
        <p:txBody>
          <a:bodyPr/>
          <a:lstStyle/>
          <a:p>
            <a:endParaRPr lang="et-EE"/>
          </a:p>
        </p:txBody>
      </p:sp>
      <p:sp>
        <p:nvSpPr>
          <p:cNvPr id="6" name="Slide Number Placeholder 5">
            <a:extLst>
              <a:ext uri="{FF2B5EF4-FFF2-40B4-BE49-F238E27FC236}">
                <a16:creationId xmlns:a16="http://schemas.microsoft.com/office/drawing/2014/main" id="{BF8E17B4-7175-47AC-B1A3-14C164BA6219}"/>
              </a:ext>
            </a:extLst>
          </p:cNvPr>
          <p:cNvSpPr>
            <a:spLocks noGrp="1"/>
          </p:cNvSpPr>
          <p:nvPr>
            <p:ph type="sldNum" sz="quarter" idx="12"/>
          </p:nvPr>
        </p:nvSpPr>
        <p:spPr/>
        <p:txBody>
          <a:bodyPr/>
          <a:lstStyle/>
          <a:p>
            <a:fld id="{43BF30EA-2FE9-4476-BC7E-22A61B1831E2}" type="slidenum">
              <a:rPr lang="et-EE" smtClean="0"/>
              <a:t>‹#›</a:t>
            </a:fld>
            <a:endParaRPr lang="et-EE"/>
          </a:p>
        </p:txBody>
      </p:sp>
    </p:spTree>
    <p:extLst>
      <p:ext uri="{BB962C8B-B14F-4D97-AF65-F5344CB8AC3E}">
        <p14:creationId xmlns:p14="http://schemas.microsoft.com/office/powerpoint/2010/main" val="19426723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E869-D9D4-4D6B-A610-7B62EE1617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t-EE"/>
          </a:p>
        </p:txBody>
      </p:sp>
      <p:sp>
        <p:nvSpPr>
          <p:cNvPr id="3" name="Text Placeholder 2">
            <a:extLst>
              <a:ext uri="{FF2B5EF4-FFF2-40B4-BE49-F238E27FC236}">
                <a16:creationId xmlns:a16="http://schemas.microsoft.com/office/drawing/2014/main" id="{B769EEB5-B8AF-4C2F-8DF2-AF32D089CA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9BC006-A797-4DFE-84D6-D1050278ACBD}"/>
              </a:ext>
            </a:extLst>
          </p:cNvPr>
          <p:cNvSpPr>
            <a:spLocks noGrp="1"/>
          </p:cNvSpPr>
          <p:nvPr>
            <p:ph type="dt" sz="half" idx="10"/>
          </p:nvPr>
        </p:nvSpPr>
        <p:spPr/>
        <p:txBody>
          <a:bodyPr/>
          <a:lstStyle/>
          <a:p>
            <a:fld id="{F2DCAA39-6A1C-451C-8F4E-0D22A2451A4D}" type="datetimeFigureOut">
              <a:rPr lang="et-EE" smtClean="0"/>
              <a:t>26.10.2026</a:t>
            </a:fld>
            <a:endParaRPr lang="et-EE"/>
          </a:p>
        </p:txBody>
      </p:sp>
      <p:sp>
        <p:nvSpPr>
          <p:cNvPr id="5" name="Footer Placeholder 4">
            <a:extLst>
              <a:ext uri="{FF2B5EF4-FFF2-40B4-BE49-F238E27FC236}">
                <a16:creationId xmlns:a16="http://schemas.microsoft.com/office/drawing/2014/main" id="{86C26884-B500-4E27-B83E-E5E33321FCA0}"/>
              </a:ext>
            </a:extLst>
          </p:cNvPr>
          <p:cNvSpPr>
            <a:spLocks noGrp="1"/>
          </p:cNvSpPr>
          <p:nvPr>
            <p:ph type="ftr" sz="quarter" idx="11"/>
          </p:nvPr>
        </p:nvSpPr>
        <p:spPr/>
        <p:txBody>
          <a:bodyPr/>
          <a:lstStyle/>
          <a:p>
            <a:endParaRPr lang="et-EE"/>
          </a:p>
        </p:txBody>
      </p:sp>
      <p:sp>
        <p:nvSpPr>
          <p:cNvPr id="6" name="Slide Number Placeholder 5">
            <a:extLst>
              <a:ext uri="{FF2B5EF4-FFF2-40B4-BE49-F238E27FC236}">
                <a16:creationId xmlns:a16="http://schemas.microsoft.com/office/drawing/2014/main" id="{96E90D6A-644B-4272-BB4C-6AC751F69433}"/>
              </a:ext>
            </a:extLst>
          </p:cNvPr>
          <p:cNvSpPr>
            <a:spLocks noGrp="1"/>
          </p:cNvSpPr>
          <p:nvPr>
            <p:ph type="sldNum" sz="quarter" idx="12"/>
          </p:nvPr>
        </p:nvSpPr>
        <p:spPr/>
        <p:txBody>
          <a:bodyPr/>
          <a:lstStyle/>
          <a:p>
            <a:fld id="{43BF30EA-2FE9-4476-BC7E-22A61B1831E2}" type="slidenum">
              <a:rPr lang="et-EE" smtClean="0"/>
              <a:t>‹#›</a:t>
            </a:fld>
            <a:endParaRPr lang="et-EE"/>
          </a:p>
        </p:txBody>
      </p:sp>
    </p:spTree>
    <p:extLst>
      <p:ext uri="{BB962C8B-B14F-4D97-AF65-F5344CB8AC3E}">
        <p14:creationId xmlns:p14="http://schemas.microsoft.com/office/powerpoint/2010/main" val="29463559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88660-2BBA-49EE-862A-A912307AB184}"/>
              </a:ext>
            </a:extLst>
          </p:cNvPr>
          <p:cNvSpPr>
            <a:spLocks noGrp="1"/>
          </p:cNvSpPr>
          <p:nvPr>
            <p:ph type="title"/>
          </p:nvPr>
        </p:nvSpPr>
        <p:spPr/>
        <p:txBody>
          <a:bodyPr/>
          <a:lstStyle/>
          <a:p>
            <a:r>
              <a:rPr lang="en-US"/>
              <a:t>Click to edit Master title style</a:t>
            </a:r>
            <a:endParaRPr lang="et-EE"/>
          </a:p>
        </p:txBody>
      </p:sp>
      <p:sp>
        <p:nvSpPr>
          <p:cNvPr id="3" name="Content Placeholder 2">
            <a:extLst>
              <a:ext uri="{FF2B5EF4-FFF2-40B4-BE49-F238E27FC236}">
                <a16:creationId xmlns:a16="http://schemas.microsoft.com/office/drawing/2014/main" id="{B0BFB971-F851-4321-81C1-AE22323EE9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Content Placeholder 3">
            <a:extLst>
              <a:ext uri="{FF2B5EF4-FFF2-40B4-BE49-F238E27FC236}">
                <a16:creationId xmlns:a16="http://schemas.microsoft.com/office/drawing/2014/main" id="{8617C490-6554-4E80-927F-442D450792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5" name="Date Placeholder 4">
            <a:extLst>
              <a:ext uri="{FF2B5EF4-FFF2-40B4-BE49-F238E27FC236}">
                <a16:creationId xmlns:a16="http://schemas.microsoft.com/office/drawing/2014/main" id="{6D26B45E-7F7E-447F-89AE-378F4DA8FD86}"/>
              </a:ext>
            </a:extLst>
          </p:cNvPr>
          <p:cNvSpPr>
            <a:spLocks noGrp="1"/>
          </p:cNvSpPr>
          <p:nvPr>
            <p:ph type="dt" sz="half" idx="10"/>
          </p:nvPr>
        </p:nvSpPr>
        <p:spPr/>
        <p:txBody>
          <a:bodyPr/>
          <a:lstStyle/>
          <a:p>
            <a:fld id="{F2DCAA39-6A1C-451C-8F4E-0D22A2451A4D}" type="datetimeFigureOut">
              <a:rPr lang="et-EE" smtClean="0"/>
              <a:t>26.10.2026</a:t>
            </a:fld>
            <a:endParaRPr lang="et-EE"/>
          </a:p>
        </p:txBody>
      </p:sp>
      <p:sp>
        <p:nvSpPr>
          <p:cNvPr id="6" name="Footer Placeholder 5">
            <a:extLst>
              <a:ext uri="{FF2B5EF4-FFF2-40B4-BE49-F238E27FC236}">
                <a16:creationId xmlns:a16="http://schemas.microsoft.com/office/drawing/2014/main" id="{C160CE4C-E8CE-4917-834C-123DE3A125D4}"/>
              </a:ext>
            </a:extLst>
          </p:cNvPr>
          <p:cNvSpPr>
            <a:spLocks noGrp="1"/>
          </p:cNvSpPr>
          <p:nvPr>
            <p:ph type="ftr" sz="quarter" idx="11"/>
          </p:nvPr>
        </p:nvSpPr>
        <p:spPr/>
        <p:txBody>
          <a:bodyPr/>
          <a:lstStyle/>
          <a:p>
            <a:endParaRPr lang="et-EE"/>
          </a:p>
        </p:txBody>
      </p:sp>
      <p:sp>
        <p:nvSpPr>
          <p:cNvPr id="7" name="Slide Number Placeholder 6">
            <a:extLst>
              <a:ext uri="{FF2B5EF4-FFF2-40B4-BE49-F238E27FC236}">
                <a16:creationId xmlns:a16="http://schemas.microsoft.com/office/drawing/2014/main" id="{E764D5E0-6981-4A29-BE2A-98B941EC9499}"/>
              </a:ext>
            </a:extLst>
          </p:cNvPr>
          <p:cNvSpPr>
            <a:spLocks noGrp="1"/>
          </p:cNvSpPr>
          <p:nvPr>
            <p:ph type="sldNum" sz="quarter" idx="12"/>
          </p:nvPr>
        </p:nvSpPr>
        <p:spPr/>
        <p:txBody>
          <a:bodyPr/>
          <a:lstStyle/>
          <a:p>
            <a:fld id="{43BF30EA-2FE9-4476-BC7E-22A61B1831E2}" type="slidenum">
              <a:rPr lang="et-EE" smtClean="0"/>
              <a:t>‹#›</a:t>
            </a:fld>
            <a:endParaRPr lang="et-EE"/>
          </a:p>
        </p:txBody>
      </p:sp>
    </p:spTree>
    <p:extLst>
      <p:ext uri="{BB962C8B-B14F-4D97-AF65-F5344CB8AC3E}">
        <p14:creationId xmlns:p14="http://schemas.microsoft.com/office/powerpoint/2010/main" val="309038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40A2B-A942-47E0-8A08-CE37FBB3A353}"/>
              </a:ext>
            </a:extLst>
          </p:cNvPr>
          <p:cNvSpPr>
            <a:spLocks noGrp="1"/>
          </p:cNvSpPr>
          <p:nvPr>
            <p:ph type="title"/>
          </p:nvPr>
        </p:nvSpPr>
        <p:spPr>
          <a:xfrm>
            <a:off x="839788" y="365125"/>
            <a:ext cx="10515600" cy="1325563"/>
          </a:xfrm>
        </p:spPr>
        <p:txBody>
          <a:bodyPr/>
          <a:lstStyle/>
          <a:p>
            <a:r>
              <a:rPr lang="en-US"/>
              <a:t>Click to edit Master title style</a:t>
            </a:r>
            <a:endParaRPr lang="et-EE"/>
          </a:p>
        </p:txBody>
      </p:sp>
      <p:sp>
        <p:nvSpPr>
          <p:cNvPr id="3" name="Text Placeholder 2">
            <a:extLst>
              <a:ext uri="{FF2B5EF4-FFF2-40B4-BE49-F238E27FC236}">
                <a16:creationId xmlns:a16="http://schemas.microsoft.com/office/drawing/2014/main" id="{00FCF674-6D35-4CE1-A731-E6ED2B709B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69512D-4FD8-4F5D-92E4-856D752063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5" name="Text Placeholder 4">
            <a:extLst>
              <a:ext uri="{FF2B5EF4-FFF2-40B4-BE49-F238E27FC236}">
                <a16:creationId xmlns:a16="http://schemas.microsoft.com/office/drawing/2014/main" id="{15F177EF-DAA7-4FB8-BDD3-DB39284271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5F43C-9023-413D-9E4A-B7B0E322E0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7" name="Date Placeholder 6">
            <a:extLst>
              <a:ext uri="{FF2B5EF4-FFF2-40B4-BE49-F238E27FC236}">
                <a16:creationId xmlns:a16="http://schemas.microsoft.com/office/drawing/2014/main" id="{5ACA8189-77B2-45C4-B293-2425F49918BE}"/>
              </a:ext>
            </a:extLst>
          </p:cNvPr>
          <p:cNvSpPr>
            <a:spLocks noGrp="1"/>
          </p:cNvSpPr>
          <p:nvPr>
            <p:ph type="dt" sz="half" idx="10"/>
          </p:nvPr>
        </p:nvSpPr>
        <p:spPr/>
        <p:txBody>
          <a:bodyPr/>
          <a:lstStyle/>
          <a:p>
            <a:fld id="{F2DCAA39-6A1C-451C-8F4E-0D22A2451A4D}" type="datetimeFigureOut">
              <a:rPr lang="et-EE" smtClean="0"/>
              <a:t>26.10.2026</a:t>
            </a:fld>
            <a:endParaRPr lang="et-EE"/>
          </a:p>
        </p:txBody>
      </p:sp>
      <p:sp>
        <p:nvSpPr>
          <p:cNvPr id="8" name="Footer Placeholder 7">
            <a:extLst>
              <a:ext uri="{FF2B5EF4-FFF2-40B4-BE49-F238E27FC236}">
                <a16:creationId xmlns:a16="http://schemas.microsoft.com/office/drawing/2014/main" id="{906821A3-BEBA-4DAE-ACC0-6E49EC4B60B8}"/>
              </a:ext>
            </a:extLst>
          </p:cNvPr>
          <p:cNvSpPr>
            <a:spLocks noGrp="1"/>
          </p:cNvSpPr>
          <p:nvPr>
            <p:ph type="ftr" sz="quarter" idx="11"/>
          </p:nvPr>
        </p:nvSpPr>
        <p:spPr/>
        <p:txBody>
          <a:bodyPr/>
          <a:lstStyle/>
          <a:p>
            <a:endParaRPr lang="et-EE"/>
          </a:p>
        </p:txBody>
      </p:sp>
      <p:sp>
        <p:nvSpPr>
          <p:cNvPr id="9" name="Slide Number Placeholder 8">
            <a:extLst>
              <a:ext uri="{FF2B5EF4-FFF2-40B4-BE49-F238E27FC236}">
                <a16:creationId xmlns:a16="http://schemas.microsoft.com/office/drawing/2014/main" id="{EE6BC5AD-B72F-42BF-9F74-DA9163EB8BC8}"/>
              </a:ext>
            </a:extLst>
          </p:cNvPr>
          <p:cNvSpPr>
            <a:spLocks noGrp="1"/>
          </p:cNvSpPr>
          <p:nvPr>
            <p:ph type="sldNum" sz="quarter" idx="12"/>
          </p:nvPr>
        </p:nvSpPr>
        <p:spPr/>
        <p:txBody>
          <a:bodyPr/>
          <a:lstStyle/>
          <a:p>
            <a:fld id="{43BF30EA-2FE9-4476-BC7E-22A61B1831E2}" type="slidenum">
              <a:rPr lang="et-EE" smtClean="0"/>
              <a:t>‹#›</a:t>
            </a:fld>
            <a:endParaRPr lang="et-EE"/>
          </a:p>
        </p:txBody>
      </p:sp>
    </p:spTree>
    <p:extLst>
      <p:ext uri="{BB962C8B-B14F-4D97-AF65-F5344CB8AC3E}">
        <p14:creationId xmlns:p14="http://schemas.microsoft.com/office/powerpoint/2010/main" val="2525176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ED9D1-343F-473E-B475-0D4B3E0CFD72}"/>
              </a:ext>
            </a:extLst>
          </p:cNvPr>
          <p:cNvSpPr>
            <a:spLocks noGrp="1"/>
          </p:cNvSpPr>
          <p:nvPr>
            <p:ph type="title"/>
          </p:nvPr>
        </p:nvSpPr>
        <p:spPr/>
        <p:txBody>
          <a:bodyPr/>
          <a:lstStyle/>
          <a:p>
            <a:r>
              <a:rPr lang="en-US"/>
              <a:t>Click to edit Master title style</a:t>
            </a:r>
            <a:endParaRPr lang="et-EE"/>
          </a:p>
        </p:txBody>
      </p:sp>
      <p:sp>
        <p:nvSpPr>
          <p:cNvPr id="3" name="Date Placeholder 2">
            <a:extLst>
              <a:ext uri="{FF2B5EF4-FFF2-40B4-BE49-F238E27FC236}">
                <a16:creationId xmlns:a16="http://schemas.microsoft.com/office/drawing/2014/main" id="{0FABE550-9E1B-496C-B0F0-0CE4C284A3B2}"/>
              </a:ext>
            </a:extLst>
          </p:cNvPr>
          <p:cNvSpPr>
            <a:spLocks noGrp="1"/>
          </p:cNvSpPr>
          <p:nvPr>
            <p:ph type="dt" sz="half" idx="10"/>
          </p:nvPr>
        </p:nvSpPr>
        <p:spPr/>
        <p:txBody>
          <a:bodyPr/>
          <a:lstStyle/>
          <a:p>
            <a:fld id="{F2DCAA39-6A1C-451C-8F4E-0D22A2451A4D}" type="datetimeFigureOut">
              <a:rPr lang="et-EE" smtClean="0"/>
              <a:t>26.10.2026</a:t>
            </a:fld>
            <a:endParaRPr lang="et-EE"/>
          </a:p>
        </p:txBody>
      </p:sp>
      <p:sp>
        <p:nvSpPr>
          <p:cNvPr id="4" name="Footer Placeholder 3">
            <a:extLst>
              <a:ext uri="{FF2B5EF4-FFF2-40B4-BE49-F238E27FC236}">
                <a16:creationId xmlns:a16="http://schemas.microsoft.com/office/drawing/2014/main" id="{C2FE2F7C-3414-4AE3-9651-0B81D0AC915B}"/>
              </a:ext>
            </a:extLst>
          </p:cNvPr>
          <p:cNvSpPr>
            <a:spLocks noGrp="1"/>
          </p:cNvSpPr>
          <p:nvPr>
            <p:ph type="ftr" sz="quarter" idx="11"/>
          </p:nvPr>
        </p:nvSpPr>
        <p:spPr/>
        <p:txBody>
          <a:bodyPr/>
          <a:lstStyle/>
          <a:p>
            <a:endParaRPr lang="et-EE"/>
          </a:p>
        </p:txBody>
      </p:sp>
      <p:sp>
        <p:nvSpPr>
          <p:cNvPr id="5" name="Slide Number Placeholder 4">
            <a:extLst>
              <a:ext uri="{FF2B5EF4-FFF2-40B4-BE49-F238E27FC236}">
                <a16:creationId xmlns:a16="http://schemas.microsoft.com/office/drawing/2014/main" id="{F4B005BA-84AD-4570-B698-7320FA1D913B}"/>
              </a:ext>
            </a:extLst>
          </p:cNvPr>
          <p:cNvSpPr>
            <a:spLocks noGrp="1"/>
          </p:cNvSpPr>
          <p:nvPr>
            <p:ph type="sldNum" sz="quarter" idx="12"/>
          </p:nvPr>
        </p:nvSpPr>
        <p:spPr/>
        <p:txBody>
          <a:bodyPr/>
          <a:lstStyle/>
          <a:p>
            <a:fld id="{43BF30EA-2FE9-4476-BC7E-22A61B1831E2}" type="slidenum">
              <a:rPr lang="et-EE" smtClean="0"/>
              <a:t>‹#›</a:t>
            </a:fld>
            <a:endParaRPr lang="et-EE"/>
          </a:p>
        </p:txBody>
      </p:sp>
    </p:spTree>
    <p:extLst>
      <p:ext uri="{BB962C8B-B14F-4D97-AF65-F5344CB8AC3E}">
        <p14:creationId xmlns:p14="http://schemas.microsoft.com/office/powerpoint/2010/main" val="3980184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D32249-BB79-4136-AFA5-CB7D4826CA36}"/>
              </a:ext>
            </a:extLst>
          </p:cNvPr>
          <p:cNvSpPr>
            <a:spLocks noGrp="1"/>
          </p:cNvSpPr>
          <p:nvPr>
            <p:ph type="dt" sz="half" idx="10"/>
          </p:nvPr>
        </p:nvSpPr>
        <p:spPr/>
        <p:txBody>
          <a:bodyPr/>
          <a:lstStyle/>
          <a:p>
            <a:fld id="{F2DCAA39-6A1C-451C-8F4E-0D22A2451A4D}" type="datetimeFigureOut">
              <a:rPr lang="et-EE" smtClean="0"/>
              <a:t>26.10.2026</a:t>
            </a:fld>
            <a:endParaRPr lang="et-EE"/>
          </a:p>
        </p:txBody>
      </p:sp>
      <p:sp>
        <p:nvSpPr>
          <p:cNvPr id="3" name="Footer Placeholder 2">
            <a:extLst>
              <a:ext uri="{FF2B5EF4-FFF2-40B4-BE49-F238E27FC236}">
                <a16:creationId xmlns:a16="http://schemas.microsoft.com/office/drawing/2014/main" id="{F669696A-E4CF-4CC0-874E-DC80A1FC8EBE}"/>
              </a:ext>
            </a:extLst>
          </p:cNvPr>
          <p:cNvSpPr>
            <a:spLocks noGrp="1"/>
          </p:cNvSpPr>
          <p:nvPr>
            <p:ph type="ftr" sz="quarter" idx="11"/>
          </p:nvPr>
        </p:nvSpPr>
        <p:spPr/>
        <p:txBody>
          <a:bodyPr/>
          <a:lstStyle/>
          <a:p>
            <a:endParaRPr lang="et-EE"/>
          </a:p>
        </p:txBody>
      </p:sp>
      <p:sp>
        <p:nvSpPr>
          <p:cNvPr id="4" name="Slide Number Placeholder 3">
            <a:extLst>
              <a:ext uri="{FF2B5EF4-FFF2-40B4-BE49-F238E27FC236}">
                <a16:creationId xmlns:a16="http://schemas.microsoft.com/office/drawing/2014/main" id="{C1825679-4E01-4151-80D5-1B1DD5E5926D}"/>
              </a:ext>
            </a:extLst>
          </p:cNvPr>
          <p:cNvSpPr>
            <a:spLocks noGrp="1"/>
          </p:cNvSpPr>
          <p:nvPr>
            <p:ph type="sldNum" sz="quarter" idx="12"/>
          </p:nvPr>
        </p:nvSpPr>
        <p:spPr/>
        <p:txBody>
          <a:bodyPr/>
          <a:lstStyle/>
          <a:p>
            <a:fld id="{43BF30EA-2FE9-4476-BC7E-22A61B1831E2}" type="slidenum">
              <a:rPr lang="et-EE" smtClean="0"/>
              <a:t>‹#›</a:t>
            </a:fld>
            <a:endParaRPr lang="et-EE"/>
          </a:p>
        </p:txBody>
      </p:sp>
    </p:spTree>
    <p:extLst>
      <p:ext uri="{BB962C8B-B14F-4D97-AF65-F5344CB8AC3E}">
        <p14:creationId xmlns:p14="http://schemas.microsoft.com/office/powerpoint/2010/main" val="3984192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0651B-E7BF-41EA-979E-69A7ED34E8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t-EE"/>
          </a:p>
        </p:txBody>
      </p:sp>
      <p:sp>
        <p:nvSpPr>
          <p:cNvPr id="3" name="Content Placeholder 2">
            <a:extLst>
              <a:ext uri="{FF2B5EF4-FFF2-40B4-BE49-F238E27FC236}">
                <a16:creationId xmlns:a16="http://schemas.microsoft.com/office/drawing/2014/main" id="{CE14A638-9FED-4754-A6EE-F3452BCC52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Text Placeholder 3">
            <a:extLst>
              <a:ext uri="{FF2B5EF4-FFF2-40B4-BE49-F238E27FC236}">
                <a16:creationId xmlns:a16="http://schemas.microsoft.com/office/drawing/2014/main" id="{15E8BBBC-9318-4BA5-A707-4147586649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93C41C-A5F8-4369-9A22-BD930CAB9196}"/>
              </a:ext>
            </a:extLst>
          </p:cNvPr>
          <p:cNvSpPr>
            <a:spLocks noGrp="1"/>
          </p:cNvSpPr>
          <p:nvPr>
            <p:ph type="dt" sz="half" idx="10"/>
          </p:nvPr>
        </p:nvSpPr>
        <p:spPr/>
        <p:txBody>
          <a:bodyPr/>
          <a:lstStyle/>
          <a:p>
            <a:fld id="{F2DCAA39-6A1C-451C-8F4E-0D22A2451A4D}" type="datetimeFigureOut">
              <a:rPr lang="et-EE" smtClean="0"/>
              <a:t>26.10.2026</a:t>
            </a:fld>
            <a:endParaRPr lang="et-EE"/>
          </a:p>
        </p:txBody>
      </p:sp>
      <p:sp>
        <p:nvSpPr>
          <p:cNvPr id="6" name="Footer Placeholder 5">
            <a:extLst>
              <a:ext uri="{FF2B5EF4-FFF2-40B4-BE49-F238E27FC236}">
                <a16:creationId xmlns:a16="http://schemas.microsoft.com/office/drawing/2014/main" id="{129B069D-FCC4-4804-A49E-B13FA1C1C980}"/>
              </a:ext>
            </a:extLst>
          </p:cNvPr>
          <p:cNvSpPr>
            <a:spLocks noGrp="1"/>
          </p:cNvSpPr>
          <p:nvPr>
            <p:ph type="ftr" sz="quarter" idx="11"/>
          </p:nvPr>
        </p:nvSpPr>
        <p:spPr/>
        <p:txBody>
          <a:bodyPr/>
          <a:lstStyle/>
          <a:p>
            <a:endParaRPr lang="et-EE"/>
          </a:p>
        </p:txBody>
      </p:sp>
      <p:sp>
        <p:nvSpPr>
          <p:cNvPr id="7" name="Slide Number Placeholder 6">
            <a:extLst>
              <a:ext uri="{FF2B5EF4-FFF2-40B4-BE49-F238E27FC236}">
                <a16:creationId xmlns:a16="http://schemas.microsoft.com/office/drawing/2014/main" id="{016DF9E6-AB59-4059-B63F-2184D0AEB418}"/>
              </a:ext>
            </a:extLst>
          </p:cNvPr>
          <p:cNvSpPr>
            <a:spLocks noGrp="1"/>
          </p:cNvSpPr>
          <p:nvPr>
            <p:ph type="sldNum" sz="quarter" idx="12"/>
          </p:nvPr>
        </p:nvSpPr>
        <p:spPr/>
        <p:txBody>
          <a:bodyPr/>
          <a:lstStyle/>
          <a:p>
            <a:fld id="{43BF30EA-2FE9-4476-BC7E-22A61B1831E2}" type="slidenum">
              <a:rPr lang="et-EE" smtClean="0"/>
              <a:t>‹#›</a:t>
            </a:fld>
            <a:endParaRPr lang="et-EE"/>
          </a:p>
        </p:txBody>
      </p:sp>
    </p:spTree>
    <p:extLst>
      <p:ext uri="{BB962C8B-B14F-4D97-AF65-F5344CB8AC3E}">
        <p14:creationId xmlns:p14="http://schemas.microsoft.com/office/powerpoint/2010/main" val="34287347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B795F-5294-4F77-B290-F74F85E10D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t-EE"/>
          </a:p>
        </p:txBody>
      </p:sp>
      <p:sp>
        <p:nvSpPr>
          <p:cNvPr id="3" name="Picture Placeholder 2">
            <a:extLst>
              <a:ext uri="{FF2B5EF4-FFF2-40B4-BE49-F238E27FC236}">
                <a16:creationId xmlns:a16="http://schemas.microsoft.com/office/drawing/2014/main" id="{618F1008-4A26-4766-8B59-047630BD7E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xt Placeholder 3">
            <a:extLst>
              <a:ext uri="{FF2B5EF4-FFF2-40B4-BE49-F238E27FC236}">
                <a16:creationId xmlns:a16="http://schemas.microsoft.com/office/drawing/2014/main" id="{07CFABBE-2BC2-421D-B07C-7215199630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7F38A6-60D2-486E-A0E4-ED763C43540D}"/>
              </a:ext>
            </a:extLst>
          </p:cNvPr>
          <p:cNvSpPr>
            <a:spLocks noGrp="1"/>
          </p:cNvSpPr>
          <p:nvPr>
            <p:ph type="dt" sz="half" idx="10"/>
          </p:nvPr>
        </p:nvSpPr>
        <p:spPr/>
        <p:txBody>
          <a:bodyPr/>
          <a:lstStyle/>
          <a:p>
            <a:fld id="{F2DCAA39-6A1C-451C-8F4E-0D22A2451A4D}" type="datetimeFigureOut">
              <a:rPr lang="et-EE" smtClean="0"/>
              <a:t>26.10.2026</a:t>
            </a:fld>
            <a:endParaRPr lang="et-EE"/>
          </a:p>
        </p:txBody>
      </p:sp>
      <p:sp>
        <p:nvSpPr>
          <p:cNvPr id="6" name="Footer Placeholder 5">
            <a:extLst>
              <a:ext uri="{FF2B5EF4-FFF2-40B4-BE49-F238E27FC236}">
                <a16:creationId xmlns:a16="http://schemas.microsoft.com/office/drawing/2014/main" id="{7EFF19A7-7A1E-4F0A-BF67-FE844623C5AA}"/>
              </a:ext>
            </a:extLst>
          </p:cNvPr>
          <p:cNvSpPr>
            <a:spLocks noGrp="1"/>
          </p:cNvSpPr>
          <p:nvPr>
            <p:ph type="ftr" sz="quarter" idx="11"/>
          </p:nvPr>
        </p:nvSpPr>
        <p:spPr/>
        <p:txBody>
          <a:bodyPr/>
          <a:lstStyle/>
          <a:p>
            <a:endParaRPr lang="et-EE"/>
          </a:p>
        </p:txBody>
      </p:sp>
      <p:sp>
        <p:nvSpPr>
          <p:cNvPr id="7" name="Slide Number Placeholder 6">
            <a:extLst>
              <a:ext uri="{FF2B5EF4-FFF2-40B4-BE49-F238E27FC236}">
                <a16:creationId xmlns:a16="http://schemas.microsoft.com/office/drawing/2014/main" id="{5DDD0073-BE02-43FC-96D4-5EA0FF78201A}"/>
              </a:ext>
            </a:extLst>
          </p:cNvPr>
          <p:cNvSpPr>
            <a:spLocks noGrp="1"/>
          </p:cNvSpPr>
          <p:nvPr>
            <p:ph type="sldNum" sz="quarter" idx="12"/>
          </p:nvPr>
        </p:nvSpPr>
        <p:spPr/>
        <p:txBody>
          <a:bodyPr/>
          <a:lstStyle/>
          <a:p>
            <a:fld id="{43BF30EA-2FE9-4476-BC7E-22A61B1831E2}" type="slidenum">
              <a:rPr lang="et-EE" smtClean="0"/>
              <a:t>‹#›</a:t>
            </a:fld>
            <a:endParaRPr lang="et-EE"/>
          </a:p>
        </p:txBody>
      </p:sp>
    </p:spTree>
    <p:extLst>
      <p:ext uri="{BB962C8B-B14F-4D97-AF65-F5344CB8AC3E}">
        <p14:creationId xmlns:p14="http://schemas.microsoft.com/office/powerpoint/2010/main" val="4357169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EEB51-F867-44BD-8246-4F54BCEEED8F}"/>
              </a:ext>
            </a:extLst>
          </p:cNvPr>
          <p:cNvSpPr>
            <a:spLocks noGrp="1"/>
          </p:cNvSpPr>
          <p:nvPr>
            <p:ph type="title"/>
          </p:nvPr>
        </p:nvSpPr>
        <p:spPr/>
        <p:txBody>
          <a:bodyPr/>
          <a:lstStyle/>
          <a:p>
            <a:r>
              <a:rPr lang="en-US"/>
              <a:t>Click to edit Master title style</a:t>
            </a:r>
            <a:endParaRPr lang="et-EE"/>
          </a:p>
        </p:txBody>
      </p:sp>
      <p:sp>
        <p:nvSpPr>
          <p:cNvPr id="3" name="Vertical Text Placeholder 2">
            <a:extLst>
              <a:ext uri="{FF2B5EF4-FFF2-40B4-BE49-F238E27FC236}">
                <a16:creationId xmlns:a16="http://schemas.microsoft.com/office/drawing/2014/main" id="{F7F4A6E1-92D5-46E2-B82B-329C7F46B1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a:extLst>
              <a:ext uri="{FF2B5EF4-FFF2-40B4-BE49-F238E27FC236}">
                <a16:creationId xmlns:a16="http://schemas.microsoft.com/office/drawing/2014/main" id="{2666C556-CAFF-4806-9863-23809D5BDAA2}"/>
              </a:ext>
            </a:extLst>
          </p:cNvPr>
          <p:cNvSpPr>
            <a:spLocks noGrp="1"/>
          </p:cNvSpPr>
          <p:nvPr>
            <p:ph type="dt" sz="half" idx="10"/>
          </p:nvPr>
        </p:nvSpPr>
        <p:spPr/>
        <p:txBody>
          <a:bodyPr/>
          <a:lstStyle/>
          <a:p>
            <a:fld id="{F2DCAA39-6A1C-451C-8F4E-0D22A2451A4D}" type="datetimeFigureOut">
              <a:rPr lang="et-EE" smtClean="0"/>
              <a:t>26.10.2026</a:t>
            </a:fld>
            <a:endParaRPr lang="et-EE"/>
          </a:p>
        </p:txBody>
      </p:sp>
      <p:sp>
        <p:nvSpPr>
          <p:cNvPr id="5" name="Footer Placeholder 4">
            <a:extLst>
              <a:ext uri="{FF2B5EF4-FFF2-40B4-BE49-F238E27FC236}">
                <a16:creationId xmlns:a16="http://schemas.microsoft.com/office/drawing/2014/main" id="{B10E4299-E12C-4F66-B176-6EF71B8EA019}"/>
              </a:ext>
            </a:extLst>
          </p:cNvPr>
          <p:cNvSpPr>
            <a:spLocks noGrp="1"/>
          </p:cNvSpPr>
          <p:nvPr>
            <p:ph type="ftr" sz="quarter" idx="11"/>
          </p:nvPr>
        </p:nvSpPr>
        <p:spPr/>
        <p:txBody>
          <a:bodyPr/>
          <a:lstStyle/>
          <a:p>
            <a:endParaRPr lang="et-EE"/>
          </a:p>
        </p:txBody>
      </p:sp>
      <p:sp>
        <p:nvSpPr>
          <p:cNvPr id="6" name="Slide Number Placeholder 5">
            <a:extLst>
              <a:ext uri="{FF2B5EF4-FFF2-40B4-BE49-F238E27FC236}">
                <a16:creationId xmlns:a16="http://schemas.microsoft.com/office/drawing/2014/main" id="{97DA205D-3957-4D82-ACC3-E11462E8CBE0}"/>
              </a:ext>
            </a:extLst>
          </p:cNvPr>
          <p:cNvSpPr>
            <a:spLocks noGrp="1"/>
          </p:cNvSpPr>
          <p:nvPr>
            <p:ph type="sldNum" sz="quarter" idx="12"/>
          </p:nvPr>
        </p:nvSpPr>
        <p:spPr/>
        <p:txBody>
          <a:bodyPr/>
          <a:lstStyle/>
          <a:p>
            <a:fld id="{43BF30EA-2FE9-4476-BC7E-22A61B1831E2}" type="slidenum">
              <a:rPr lang="et-EE" smtClean="0"/>
              <a:t>‹#›</a:t>
            </a:fld>
            <a:endParaRPr lang="et-EE"/>
          </a:p>
        </p:txBody>
      </p:sp>
    </p:spTree>
    <p:extLst>
      <p:ext uri="{BB962C8B-B14F-4D97-AF65-F5344CB8AC3E}">
        <p14:creationId xmlns:p14="http://schemas.microsoft.com/office/powerpoint/2010/main" val="12502791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2B415A-439E-4CCF-ACD0-52DDA107DF4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t-EE"/>
          </a:p>
        </p:txBody>
      </p:sp>
      <p:sp>
        <p:nvSpPr>
          <p:cNvPr id="3" name="Vertical Text Placeholder 2">
            <a:extLst>
              <a:ext uri="{FF2B5EF4-FFF2-40B4-BE49-F238E27FC236}">
                <a16:creationId xmlns:a16="http://schemas.microsoft.com/office/drawing/2014/main" id="{D2B7BDCE-10A3-41BB-AFCF-54DC40E60B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a:extLst>
              <a:ext uri="{FF2B5EF4-FFF2-40B4-BE49-F238E27FC236}">
                <a16:creationId xmlns:a16="http://schemas.microsoft.com/office/drawing/2014/main" id="{3512E4A3-6693-428B-94A8-44ED00951D1F}"/>
              </a:ext>
            </a:extLst>
          </p:cNvPr>
          <p:cNvSpPr>
            <a:spLocks noGrp="1"/>
          </p:cNvSpPr>
          <p:nvPr>
            <p:ph type="dt" sz="half" idx="10"/>
          </p:nvPr>
        </p:nvSpPr>
        <p:spPr/>
        <p:txBody>
          <a:bodyPr/>
          <a:lstStyle/>
          <a:p>
            <a:fld id="{F2DCAA39-6A1C-451C-8F4E-0D22A2451A4D}" type="datetimeFigureOut">
              <a:rPr lang="et-EE" smtClean="0"/>
              <a:t>26.10.2026</a:t>
            </a:fld>
            <a:endParaRPr lang="et-EE"/>
          </a:p>
        </p:txBody>
      </p:sp>
      <p:sp>
        <p:nvSpPr>
          <p:cNvPr id="5" name="Footer Placeholder 4">
            <a:extLst>
              <a:ext uri="{FF2B5EF4-FFF2-40B4-BE49-F238E27FC236}">
                <a16:creationId xmlns:a16="http://schemas.microsoft.com/office/drawing/2014/main" id="{CBC2C017-8EDF-47D6-A18A-72AF289BBFD0}"/>
              </a:ext>
            </a:extLst>
          </p:cNvPr>
          <p:cNvSpPr>
            <a:spLocks noGrp="1"/>
          </p:cNvSpPr>
          <p:nvPr>
            <p:ph type="ftr" sz="quarter" idx="11"/>
          </p:nvPr>
        </p:nvSpPr>
        <p:spPr/>
        <p:txBody>
          <a:bodyPr/>
          <a:lstStyle/>
          <a:p>
            <a:endParaRPr lang="et-EE"/>
          </a:p>
        </p:txBody>
      </p:sp>
      <p:sp>
        <p:nvSpPr>
          <p:cNvPr id="6" name="Slide Number Placeholder 5">
            <a:extLst>
              <a:ext uri="{FF2B5EF4-FFF2-40B4-BE49-F238E27FC236}">
                <a16:creationId xmlns:a16="http://schemas.microsoft.com/office/drawing/2014/main" id="{088946DD-78E3-4D70-8AF3-16DA12D26C68}"/>
              </a:ext>
            </a:extLst>
          </p:cNvPr>
          <p:cNvSpPr>
            <a:spLocks noGrp="1"/>
          </p:cNvSpPr>
          <p:nvPr>
            <p:ph type="sldNum" sz="quarter" idx="12"/>
          </p:nvPr>
        </p:nvSpPr>
        <p:spPr/>
        <p:txBody>
          <a:bodyPr/>
          <a:lstStyle/>
          <a:p>
            <a:fld id="{43BF30EA-2FE9-4476-BC7E-22A61B1831E2}" type="slidenum">
              <a:rPr lang="et-EE" smtClean="0"/>
              <a:t>‹#›</a:t>
            </a:fld>
            <a:endParaRPr lang="et-EE"/>
          </a:p>
        </p:txBody>
      </p:sp>
    </p:spTree>
    <p:extLst>
      <p:ext uri="{BB962C8B-B14F-4D97-AF65-F5344CB8AC3E}">
        <p14:creationId xmlns:p14="http://schemas.microsoft.com/office/powerpoint/2010/main" val="26581574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0119F-E77B-46E7-9705-FD12A0AFC4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9655FE93-6B6F-4B36-9C8B-93AC1640C9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2016047E-EB87-4116-AA6E-04E0496709AB}"/>
              </a:ext>
            </a:extLst>
          </p:cNvPr>
          <p:cNvSpPr>
            <a:spLocks noGrp="1"/>
          </p:cNvSpPr>
          <p:nvPr>
            <p:ph type="dt" sz="half" idx="10"/>
          </p:nvPr>
        </p:nvSpPr>
        <p:spPr/>
        <p:txBody>
          <a:bodyPr/>
          <a:lstStyle/>
          <a:p>
            <a:fld id="{9875AE13-EDDA-41F7-94FB-5268D670D6AE}" type="datetimeFigureOut">
              <a:rPr lang="LID4096" smtClean="0"/>
              <a:t>10/29/2026</a:t>
            </a:fld>
            <a:endParaRPr lang="LID4096"/>
          </a:p>
        </p:txBody>
      </p:sp>
      <p:sp>
        <p:nvSpPr>
          <p:cNvPr id="5" name="Footer Placeholder 4">
            <a:extLst>
              <a:ext uri="{FF2B5EF4-FFF2-40B4-BE49-F238E27FC236}">
                <a16:creationId xmlns:a16="http://schemas.microsoft.com/office/drawing/2014/main" id="{E851ED9E-2673-4BEF-9E18-05BE2635DD02}"/>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2B98A8C-60A7-4AD6-9D0F-DA349700F8F6}"/>
              </a:ext>
            </a:extLst>
          </p:cNvPr>
          <p:cNvSpPr>
            <a:spLocks noGrp="1"/>
          </p:cNvSpPr>
          <p:nvPr>
            <p:ph type="sldNum" sz="quarter" idx="12"/>
          </p:nvPr>
        </p:nvSpPr>
        <p:spPr/>
        <p:txBody>
          <a:bodyPr/>
          <a:lstStyle/>
          <a:p>
            <a:fld id="{2ECEC548-15C4-4059-B84D-FFB81CF745BB}" type="slidenum">
              <a:rPr lang="LID4096" smtClean="0"/>
              <a:t>‹#›</a:t>
            </a:fld>
            <a:endParaRPr lang="LID4096"/>
          </a:p>
        </p:txBody>
      </p:sp>
    </p:spTree>
    <p:extLst>
      <p:ext uri="{BB962C8B-B14F-4D97-AF65-F5344CB8AC3E}">
        <p14:creationId xmlns:p14="http://schemas.microsoft.com/office/powerpoint/2010/main" val="24552427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28C4F-7660-4822-AFEE-136307BEC8B3}"/>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DFC6FC4-7388-418B-BBAD-9C739789170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C009A4CE-0167-4E11-A188-422B2131A77B}"/>
              </a:ext>
            </a:extLst>
          </p:cNvPr>
          <p:cNvSpPr>
            <a:spLocks noGrp="1"/>
          </p:cNvSpPr>
          <p:nvPr>
            <p:ph type="dt" sz="half" idx="10"/>
          </p:nvPr>
        </p:nvSpPr>
        <p:spPr/>
        <p:txBody>
          <a:bodyPr/>
          <a:lstStyle/>
          <a:p>
            <a:fld id="{9875AE13-EDDA-41F7-94FB-5268D670D6AE}" type="datetimeFigureOut">
              <a:rPr lang="LID4096" smtClean="0"/>
              <a:t>10/29/2026</a:t>
            </a:fld>
            <a:endParaRPr lang="LID4096"/>
          </a:p>
        </p:txBody>
      </p:sp>
      <p:sp>
        <p:nvSpPr>
          <p:cNvPr id="5" name="Footer Placeholder 4">
            <a:extLst>
              <a:ext uri="{FF2B5EF4-FFF2-40B4-BE49-F238E27FC236}">
                <a16:creationId xmlns:a16="http://schemas.microsoft.com/office/drawing/2014/main" id="{14D56C41-E599-4D46-B320-A0FA721C25E6}"/>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64845D1-9A7A-499E-AB00-4A4DE22CC775}"/>
              </a:ext>
            </a:extLst>
          </p:cNvPr>
          <p:cNvSpPr>
            <a:spLocks noGrp="1"/>
          </p:cNvSpPr>
          <p:nvPr>
            <p:ph type="sldNum" sz="quarter" idx="12"/>
          </p:nvPr>
        </p:nvSpPr>
        <p:spPr/>
        <p:txBody>
          <a:bodyPr/>
          <a:lstStyle/>
          <a:p>
            <a:fld id="{2ECEC548-15C4-4059-B84D-FFB81CF745BB}" type="slidenum">
              <a:rPr lang="LID4096" smtClean="0"/>
              <a:t>‹#›</a:t>
            </a:fld>
            <a:endParaRPr lang="LID4096"/>
          </a:p>
        </p:txBody>
      </p:sp>
    </p:spTree>
    <p:extLst>
      <p:ext uri="{BB962C8B-B14F-4D97-AF65-F5344CB8AC3E}">
        <p14:creationId xmlns:p14="http://schemas.microsoft.com/office/powerpoint/2010/main" val="8235156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3BE3C-1B87-435F-80F1-B8139923F3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B6A9C05F-EC86-4F25-B681-4C5C1F54BA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277F35E-8B1B-41F1-AC81-B391FA366541}"/>
              </a:ext>
            </a:extLst>
          </p:cNvPr>
          <p:cNvSpPr>
            <a:spLocks noGrp="1"/>
          </p:cNvSpPr>
          <p:nvPr>
            <p:ph type="dt" sz="half" idx="10"/>
          </p:nvPr>
        </p:nvSpPr>
        <p:spPr/>
        <p:txBody>
          <a:bodyPr/>
          <a:lstStyle/>
          <a:p>
            <a:fld id="{9875AE13-EDDA-41F7-94FB-5268D670D6AE}" type="datetimeFigureOut">
              <a:rPr lang="LID4096" smtClean="0"/>
              <a:t>10/29/2026</a:t>
            </a:fld>
            <a:endParaRPr lang="LID4096"/>
          </a:p>
        </p:txBody>
      </p:sp>
      <p:sp>
        <p:nvSpPr>
          <p:cNvPr id="5" name="Footer Placeholder 4">
            <a:extLst>
              <a:ext uri="{FF2B5EF4-FFF2-40B4-BE49-F238E27FC236}">
                <a16:creationId xmlns:a16="http://schemas.microsoft.com/office/drawing/2014/main" id="{FB133E2B-EF93-4E67-AF1D-D4768364B652}"/>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61E007A5-C57B-4D31-B880-9AEB7BC274B3}"/>
              </a:ext>
            </a:extLst>
          </p:cNvPr>
          <p:cNvSpPr>
            <a:spLocks noGrp="1"/>
          </p:cNvSpPr>
          <p:nvPr>
            <p:ph type="sldNum" sz="quarter" idx="12"/>
          </p:nvPr>
        </p:nvSpPr>
        <p:spPr/>
        <p:txBody>
          <a:bodyPr/>
          <a:lstStyle/>
          <a:p>
            <a:fld id="{2ECEC548-15C4-4059-B84D-FFB81CF745BB}" type="slidenum">
              <a:rPr lang="LID4096" smtClean="0"/>
              <a:t>‹#›</a:t>
            </a:fld>
            <a:endParaRPr lang="LID4096"/>
          </a:p>
        </p:txBody>
      </p:sp>
    </p:spTree>
    <p:extLst>
      <p:ext uri="{BB962C8B-B14F-4D97-AF65-F5344CB8AC3E}">
        <p14:creationId xmlns:p14="http://schemas.microsoft.com/office/powerpoint/2010/main" val="9254879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F4319-0852-4871-9D44-4B64D3E12962}"/>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FFD006CC-8938-4A65-8EDA-A091A2F60E0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8F7D3F1-30F0-4824-AE11-5A42853B75C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ECE28F68-6B1B-408B-985A-D1596DD7EA3E}"/>
              </a:ext>
            </a:extLst>
          </p:cNvPr>
          <p:cNvSpPr>
            <a:spLocks noGrp="1"/>
          </p:cNvSpPr>
          <p:nvPr>
            <p:ph type="dt" sz="half" idx="10"/>
          </p:nvPr>
        </p:nvSpPr>
        <p:spPr/>
        <p:txBody>
          <a:bodyPr/>
          <a:lstStyle/>
          <a:p>
            <a:fld id="{9875AE13-EDDA-41F7-94FB-5268D670D6AE}" type="datetimeFigureOut">
              <a:rPr lang="LID4096" smtClean="0"/>
              <a:t>10/29/2026</a:t>
            </a:fld>
            <a:endParaRPr lang="LID4096"/>
          </a:p>
        </p:txBody>
      </p:sp>
      <p:sp>
        <p:nvSpPr>
          <p:cNvPr id="6" name="Footer Placeholder 5">
            <a:extLst>
              <a:ext uri="{FF2B5EF4-FFF2-40B4-BE49-F238E27FC236}">
                <a16:creationId xmlns:a16="http://schemas.microsoft.com/office/drawing/2014/main" id="{0C95CB09-9675-47B3-B866-BEB40DBB5D7E}"/>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15E41E69-8AE7-40F0-9282-C5994B237DFE}"/>
              </a:ext>
            </a:extLst>
          </p:cNvPr>
          <p:cNvSpPr>
            <a:spLocks noGrp="1"/>
          </p:cNvSpPr>
          <p:nvPr>
            <p:ph type="sldNum" sz="quarter" idx="12"/>
          </p:nvPr>
        </p:nvSpPr>
        <p:spPr/>
        <p:txBody>
          <a:bodyPr/>
          <a:lstStyle/>
          <a:p>
            <a:fld id="{2ECEC548-15C4-4059-B84D-FFB81CF745BB}" type="slidenum">
              <a:rPr lang="LID4096" smtClean="0"/>
              <a:t>‹#›</a:t>
            </a:fld>
            <a:endParaRPr lang="LID4096"/>
          </a:p>
        </p:txBody>
      </p:sp>
    </p:spTree>
    <p:extLst>
      <p:ext uri="{BB962C8B-B14F-4D97-AF65-F5344CB8AC3E}">
        <p14:creationId xmlns:p14="http://schemas.microsoft.com/office/powerpoint/2010/main" val="21496187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649B2-9EF2-4DFF-8526-4C3A31E46019}"/>
              </a:ext>
            </a:extLst>
          </p:cNvPr>
          <p:cNvSpPr>
            <a:spLocks noGrp="1"/>
          </p:cNvSpPr>
          <p:nvPr>
            <p:ph type="title"/>
          </p:nvPr>
        </p:nvSpPr>
        <p:spPr>
          <a:xfrm>
            <a:off x="839788" y="365125"/>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F00E9C8F-A707-4C86-AD0F-254DDA4ED7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6383EF0-57D5-49B3-9372-298BB17315B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9EB36EF6-8B9F-4B7B-AE6D-E547D1BB37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925C7DC-1B23-4BAA-8204-68E47DFB6CF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D8CD700E-C59D-4527-A3D3-081AD0973548}"/>
              </a:ext>
            </a:extLst>
          </p:cNvPr>
          <p:cNvSpPr>
            <a:spLocks noGrp="1"/>
          </p:cNvSpPr>
          <p:nvPr>
            <p:ph type="dt" sz="half" idx="10"/>
          </p:nvPr>
        </p:nvSpPr>
        <p:spPr/>
        <p:txBody>
          <a:bodyPr/>
          <a:lstStyle/>
          <a:p>
            <a:fld id="{9875AE13-EDDA-41F7-94FB-5268D670D6AE}" type="datetimeFigureOut">
              <a:rPr lang="LID4096" smtClean="0"/>
              <a:t>10/29/2026</a:t>
            </a:fld>
            <a:endParaRPr lang="LID4096"/>
          </a:p>
        </p:txBody>
      </p:sp>
      <p:sp>
        <p:nvSpPr>
          <p:cNvPr id="8" name="Footer Placeholder 7">
            <a:extLst>
              <a:ext uri="{FF2B5EF4-FFF2-40B4-BE49-F238E27FC236}">
                <a16:creationId xmlns:a16="http://schemas.microsoft.com/office/drawing/2014/main" id="{0E03984E-183B-492A-9EA5-B2A78AEAFE97}"/>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C6DF489B-7567-4472-A467-372DE8523FE6}"/>
              </a:ext>
            </a:extLst>
          </p:cNvPr>
          <p:cNvSpPr>
            <a:spLocks noGrp="1"/>
          </p:cNvSpPr>
          <p:nvPr>
            <p:ph type="sldNum" sz="quarter" idx="12"/>
          </p:nvPr>
        </p:nvSpPr>
        <p:spPr/>
        <p:txBody>
          <a:bodyPr/>
          <a:lstStyle/>
          <a:p>
            <a:fld id="{2ECEC548-15C4-4059-B84D-FFB81CF745BB}" type="slidenum">
              <a:rPr lang="LID4096" smtClean="0"/>
              <a:t>‹#›</a:t>
            </a:fld>
            <a:endParaRPr lang="LID4096"/>
          </a:p>
        </p:txBody>
      </p:sp>
    </p:spTree>
    <p:extLst>
      <p:ext uri="{BB962C8B-B14F-4D97-AF65-F5344CB8AC3E}">
        <p14:creationId xmlns:p14="http://schemas.microsoft.com/office/powerpoint/2010/main" val="33631442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B3A64-9BB9-46ED-9B03-B08DFDCDE276}"/>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E6E57923-CD62-4629-BA02-02ABB519E10A}"/>
              </a:ext>
            </a:extLst>
          </p:cNvPr>
          <p:cNvSpPr>
            <a:spLocks noGrp="1"/>
          </p:cNvSpPr>
          <p:nvPr>
            <p:ph type="dt" sz="half" idx="10"/>
          </p:nvPr>
        </p:nvSpPr>
        <p:spPr/>
        <p:txBody>
          <a:bodyPr/>
          <a:lstStyle/>
          <a:p>
            <a:fld id="{9875AE13-EDDA-41F7-94FB-5268D670D6AE}" type="datetimeFigureOut">
              <a:rPr lang="LID4096" smtClean="0"/>
              <a:t>10/29/2026</a:t>
            </a:fld>
            <a:endParaRPr lang="LID4096"/>
          </a:p>
        </p:txBody>
      </p:sp>
      <p:sp>
        <p:nvSpPr>
          <p:cNvPr id="4" name="Footer Placeholder 3">
            <a:extLst>
              <a:ext uri="{FF2B5EF4-FFF2-40B4-BE49-F238E27FC236}">
                <a16:creationId xmlns:a16="http://schemas.microsoft.com/office/drawing/2014/main" id="{24FE1931-C3CE-4A3D-8B3D-C9A5EE53455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80003F30-1DDD-4E5B-9E9F-24B33D9F6D8A}"/>
              </a:ext>
            </a:extLst>
          </p:cNvPr>
          <p:cNvSpPr>
            <a:spLocks noGrp="1"/>
          </p:cNvSpPr>
          <p:nvPr>
            <p:ph type="sldNum" sz="quarter" idx="12"/>
          </p:nvPr>
        </p:nvSpPr>
        <p:spPr/>
        <p:txBody>
          <a:bodyPr/>
          <a:lstStyle/>
          <a:p>
            <a:fld id="{2ECEC548-15C4-4059-B84D-FFB81CF745BB}" type="slidenum">
              <a:rPr lang="LID4096" smtClean="0"/>
              <a:t>‹#›</a:t>
            </a:fld>
            <a:endParaRPr lang="LID4096"/>
          </a:p>
        </p:txBody>
      </p:sp>
    </p:spTree>
    <p:extLst>
      <p:ext uri="{BB962C8B-B14F-4D97-AF65-F5344CB8AC3E}">
        <p14:creationId xmlns:p14="http://schemas.microsoft.com/office/powerpoint/2010/main" val="6524932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9A80BB-D179-4E9E-8DD5-EDF48E18A821}"/>
              </a:ext>
            </a:extLst>
          </p:cNvPr>
          <p:cNvSpPr>
            <a:spLocks noGrp="1"/>
          </p:cNvSpPr>
          <p:nvPr>
            <p:ph type="dt" sz="half" idx="10"/>
          </p:nvPr>
        </p:nvSpPr>
        <p:spPr/>
        <p:txBody>
          <a:bodyPr/>
          <a:lstStyle/>
          <a:p>
            <a:fld id="{9875AE13-EDDA-41F7-94FB-5268D670D6AE}" type="datetimeFigureOut">
              <a:rPr lang="LID4096" smtClean="0"/>
              <a:t>10/29/2026</a:t>
            </a:fld>
            <a:endParaRPr lang="LID4096"/>
          </a:p>
        </p:txBody>
      </p:sp>
      <p:sp>
        <p:nvSpPr>
          <p:cNvPr id="3" name="Footer Placeholder 2">
            <a:extLst>
              <a:ext uri="{FF2B5EF4-FFF2-40B4-BE49-F238E27FC236}">
                <a16:creationId xmlns:a16="http://schemas.microsoft.com/office/drawing/2014/main" id="{9BF58475-CE01-49D4-9966-3504F7F69730}"/>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ACFAD0A9-A9C3-45B8-8DF8-63C720D413CE}"/>
              </a:ext>
            </a:extLst>
          </p:cNvPr>
          <p:cNvSpPr>
            <a:spLocks noGrp="1"/>
          </p:cNvSpPr>
          <p:nvPr>
            <p:ph type="sldNum" sz="quarter" idx="12"/>
          </p:nvPr>
        </p:nvSpPr>
        <p:spPr/>
        <p:txBody>
          <a:bodyPr/>
          <a:lstStyle/>
          <a:p>
            <a:fld id="{2ECEC548-15C4-4059-B84D-FFB81CF745BB}" type="slidenum">
              <a:rPr lang="LID4096" smtClean="0"/>
              <a:t>‹#›</a:t>
            </a:fld>
            <a:endParaRPr lang="LID4096"/>
          </a:p>
        </p:txBody>
      </p:sp>
    </p:spTree>
    <p:extLst>
      <p:ext uri="{BB962C8B-B14F-4D97-AF65-F5344CB8AC3E}">
        <p14:creationId xmlns:p14="http://schemas.microsoft.com/office/powerpoint/2010/main" val="7789413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0EF4A-9695-4DE4-87D1-7D584A9D3A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C09FBCB6-262F-426D-A2D7-8C5CC51F99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B7915108-26D9-43A0-BD4B-F55C0C0F99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884C152-2A33-4E89-929C-5E1190FE6A13}"/>
              </a:ext>
            </a:extLst>
          </p:cNvPr>
          <p:cNvSpPr>
            <a:spLocks noGrp="1"/>
          </p:cNvSpPr>
          <p:nvPr>
            <p:ph type="dt" sz="half" idx="10"/>
          </p:nvPr>
        </p:nvSpPr>
        <p:spPr/>
        <p:txBody>
          <a:bodyPr/>
          <a:lstStyle/>
          <a:p>
            <a:fld id="{9875AE13-EDDA-41F7-94FB-5268D670D6AE}" type="datetimeFigureOut">
              <a:rPr lang="LID4096" smtClean="0"/>
              <a:t>10/29/2026</a:t>
            </a:fld>
            <a:endParaRPr lang="LID4096"/>
          </a:p>
        </p:txBody>
      </p:sp>
      <p:sp>
        <p:nvSpPr>
          <p:cNvPr id="6" name="Footer Placeholder 5">
            <a:extLst>
              <a:ext uri="{FF2B5EF4-FFF2-40B4-BE49-F238E27FC236}">
                <a16:creationId xmlns:a16="http://schemas.microsoft.com/office/drawing/2014/main" id="{D657B390-121F-4254-9135-D7F90C087298}"/>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50679007-7934-4739-99FC-19DA0AAD9452}"/>
              </a:ext>
            </a:extLst>
          </p:cNvPr>
          <p:cNvSpPr>
            <a:spLocks noGrp="1"/>
          </p:cNvSpPr>
          <p:nvPr>
            <p:ph type="sldNum" sz="quarter" idx="12"/>
          </p:nvPr>
        </p:nvSpPr>
        <p:spPr/>
        <p:txBody>
          <a:bodyPr/>
          <a:lstStyle/>
          <a:p>
            <a:fld id="{2ECEC548-15C4-4059-B84D-FFB81CF745BB}" type="slidenum">
              <a:rPr lang="LID4096" smtClean="0"/>
              <a:t>‹#›</a:t>
            </a:fld>
            <a:endParaRPr lang="LID4096"/>
          </a:p>
        </p:txBody>
      </p:sp>
    </p:spTree>
    <p:extLst>
      <p:ext uri="{BB962C8B-B14F-4D97-AF65-F5344CB8AC3E}">
        <p14:creationId xmlns:p14="http://schemas.microsoft.com/office/powerpoint/2010/main" val="30046833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E715D-B0AD-4C76-95A5-015617BA52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20E2E16F-F53D-4A93-AFE6-05845430A5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3D9FE6D4-71C9-4E10-910F-475E0D5C32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5E258FC-E6AE-4EA3-8E1C-B24E1C767E5B}"/>
              </a:ext>
            </a:extLst>
          </p:cNvPr>
          <p:cNvSpPr>
            <a:spLocks noGrp="1"/>
          </p:cNvSpPr>
          <p:nvPr>
            <p:ph type="dt" sz="half" idx="10"/>
          </p:nvPr>
        </p:nvSpPr>
        <p:spPr/>
        <p:txBody>
          <a:bodyPr/>
          <a:lstStyle/>
          <a:p>
            <a:fld id="{9875AE13-EDDA-41F7-94FB-5268D670D6AE}" type="datetimeFigureOut">
              <a:rPr lang="LID4096" smtClean="0"/>
              <a:t>10/29/2026</a:t>
            </a:fld>
            <a:endParaRPr lang="LID4096"/>
          </a:p>
        </p:txBody>
      </p:sp>
      <p:sp>
        <p:nvSpPr>
          <p:cNvPr id="6" name="Footer Placeholder 5">
            <a:extLst>
              <a:ext uri="{FF2B5EF4-FFF2-40B4-BE49-F238E27FC236}">
                <a16:creationId xmlns:a16="http://schemas.microsoft.com/office/drawing/2014/main" id="{324789CA-77D1-43E8-976F-FFFC783B0DD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F9137B5D-C1A1-4851-B10E-CEA6BD55C3DA}"/>
              </a:ext>
            </a:extLst>
          </p:cNvPr>
          <p:cNvSpPr>
            <a:spLocks noGrp="1"/>
          </p:cNvSpPr>
          <p:nvPr>
            <p:ph type="sldNum" sz="quarter" idx="12"/>
          </p:nvPr>
        </p:nvSpPr>
        <p:spPr/>
        <p:txBody>
          <a:bodyPr/>
          <a:lstStyle/>
          <a:p>
            <a:fld id="{2ECEC548-15C4-4059-B84D-FFB81CF745BB}" type="slidenum">
              <a:rPr lang="LID4096" smtClean="0"/>
              <a:t>‹#›</a:t>
            </a:fld>
            <a:endParaRPr lang="LID4096"/>
          </a:p>
        </p:txBody>
      </p:sp>
    </p:spTree>
    <p:extLst>
      <p:ext uri="{BB962C8B-B14F-4D97-AF65-F5344CB8AC3E}">
        <p14:creationId xmlns:p14="http://schemas.microsoft.com/office/powerpoint/2010/main" val="17956325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67505-A4F9-4C44-863E-687D7236CC0E}"/>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C3D35AC-5469-4D45-86EB-59D217A5213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7956CE60-6F58-48AE-94D7-C983C00A87BF}"/>
              </a:ext>
            </a:extLst>
          </p:cNvPr>
          <p:cNvSpPr>
            <a:spLocks noGrp="1"/>
          </p:cNvSpPr>
          <p:nvPr>
            <p:ph type="dt" sz="half" idx="10"/>
          </p:nvPr>
        </p:nvSpPr>
        <p:spPr/>
        <p:txBody>
          <a:bodyPr/>
          <a:lstStyle/>
          <a:p>
            <a:fld id="{9875AE13-EDDA-41F7-94FB-5268D670D6AE}" type="datetimeFigureOut">
              <a:rPr lang="LID4096" smtClean="0"/>
              <a:t>10/29/2026</a:t>
            </a:fld>
            <a:endParaRPr lang="LID4096"/>
          </a:p>
        </p:txBody>
      </p:sp>
      <p:sp>
        <p:nvSpPr>
          <p:cNvPr id="5" name="Footer Placeholder 4">
            <a:extLst>
              <a:ext uri="{FF2B5EF4-FFF2-40B4-BE49-F238E27FC236}">
                <a16:creationId xmlns:a16="http://schemas.microsoft.com/office/drawing/2014/main" id="{2E23B85A-CF5C-46A5-AE67-159302101E36}"/>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EC92220A-02C8-4C70-BEA5-A5D3FA40596F}"/>
              </a:ext>
            </a:extLst>
          </p:cNvPr>
          <p:cNvSpPr>
            <a:spLocks noGrp="1"/>
          </p:cNvSpPr>
          <p:nvPr>
            <p:ph type="sldNum" sz="quarter" idx="12"/>
          </p:nvPr>
        </p:nvSpPr>
        <p:spPr/>
        <p:txBody>
          <a:bodyPr/>
          <a:lstStyle/>
          <a:p>
            <a:fld id="{2ECEC548-15C4-4059-B84D-FFB81CF745BB}" type="slidenum">
              <a:rPr lang="LID4096" smtClean="0"/>
              <a:t>‹#›</a:t>
            </a:fld>
            <a:endParaRPr lang="LID4096"/>
          </a:p>
        </p:txBody>
      </p:sp>
    </p:spTree>
    <p:extLst>
      <p:ext uri="{BB962C8B-B14F-4D97-AF65-F5344CB8AC3E}">
        <p14:creationId xmlns:p14="http://schemas.microsoft.com/office/powerpoint/2010/main" val="20903944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0CE375-4AF8-4522-8C0C-6B5B83BA5DC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07812717-2DCD-46B0-9A6F-B28788ABCE4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33A102FC-9E3C-4AD2-ACDA-3A0FE875779A}"/>
              </a:ext>
            </a:extLst>
          </p:cNvPr>
          <p:cNvSpPr>
            <a:spLocks noGrp="1"/>
          </p:cNvSpPr>
          <p:nvPr>
            <p:ph type="dt" sz="half" idx="10"/>
          </p:nvPr>
        </p:nvSpPr>
        <p:spPr/>
        <p:txBody>
          <a:bodyPr/>
          <a:lstStyle/>
          <a:p>
            <a:fld id="{9875AE13-EDDA-41F7-94FB-5268D670D6AE}" type="datetimeFigureOut">
              <a:rPr lang="LID4096" smtClean="0"/>
              <a:t>10/29/2026</a:t>
            </a:fld>
            <a:endParaRPr lang="LID4096"/>
          </a:p>
        </p:txBody>
      </p:sp>
      <p:sp>
        <p:nvSpPr>
          <p:cNvPr id="5" name="Footer Placeholder 4">
            <a:extLst>
              <a:ext uri="{FF2B5EF4-FFF2-40B4-BE49-F238E27FC236}">
                <a16:creationId xmlns:a16="http://schemas.microsoft.com/office/drawing/2014/main" id="{88C3CFAA-6110-4B80-B20B-C1BE9B2FB0A2}"/>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E6BC4345-35BF-4222-82E3-A1B23AAA8660}"/>
              </a:ext>
            </a:extLst>
          </p:cNvPr>
          <p:cNvSpPr>
            <a:spLocks noGrp="1"/>
          </p:cNvSpPr>
          <p:nvPr>
            <p:ph type="sldNum" sz="quarter" idx="12"/>
          </p:nvPr>
        </p:nvSpPr>
        <p:spPr/>
        <p:txBody>
          <a:bodyPr/>
          <a:lstStyle/>
          <a:p>
            <a:fld id="{2ECEC548-15C4-4059-B84D-FFB81CF745BB}" type="slidenum">
              <a:rPr lang="LID4096" smtClean="0"/>
              <a:t>‹#›</a:t>
            </a:fld>
            <a:endParaRPr lang="LID4096"/>
          </a:p>
        </p:txBody>
      </p:sp>
    </p:spTree>
    <p:extLst>
      <p:ext uri="{BB962C8B-B14F-4D97-AF65-F5344CB8AC3E}">
        <p14:creationId xmlns:p14="http://schemas.microsoft.com/office/powerpoint/2010/main" val="35096964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t-E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
        <p:nvSpPr>
          <p:cNvPr id="4" name="Date Placeholder 3"/>
          <p:cNvSpPr>
            <a:spLocks noGrp="1"/>
          </p:cNvSpPr>
          <p:nvPr>
            <p:ph type="dt" sz="half" idx="10"/>
          </p:nvPr>
        </p:nvSpPr>
        <p:spPr/>
        <p:txBody>
          <a:bodyPr/>
          <a:lstStyle/>
          <a:p>
            <a:fld id="{9E13D08F-E5A9-4E65-9D6E-59D8BA72A6A7}" type="datetimeFigureOut">
              <a:rPr lang="et-EE" smtClean="0"/>
              <a:t>29.10.2026</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69F301AD-E2B1-4F49-869A-73B11F47DCA7}" type="slidenum">
              <a:rPr lang="et-EE" smtClean="0"/>
              <a:t>‹#›</a:t>
            </a:fld>
            <a:endParaRPr lang="et-EE"/>
          </a:p>
        </p:txBody>
      </p:sp>
    </p:spTree>
    <p:extLst>
      <p:ext uri="{BB962C8B-B14F-4D97-AF65-F5344CB8AC3E}">
        <p14:creationId xmlns:p14="http://schemas.microsoft.com/office/powerpoint/2010/main" val="15323145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t-E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a:spLocks noGrp="1"/>
          </p:cNvSpPr>
          <p:nvPr>
            <p:ph type="dt" sz="half" idx="10"/>
          </p:nvPr>
        </p:nvSpPr>
        <p:spPr/>
        <p:txBody>
          <a:bodyPr/>
          <a:lstStyle/>
          <a:p>
            <a:fld id="{9E13D08F-E5A9-4E65-9D6E-59D8BA72A6A7}" type="datetimeFigureOut">
              <a:rPr lang="et-EE" smtClean="0"/>
              <a:t>29.10.2026</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69F301AD-E2B1-4F49-869A-73B11F47DCA7}" type="slidenum">
              <a:rPr lang="et-EE" smtClean="0"/>
              <a:t>‹#›</a:t>
            </a:fld>
            <a:endParaRPr lang="et-EE"/>
          </a:p>
        </p:txBody>
      </p:sp>
    </p:spTree>
    <p:extLst>
      <p:ext uri="{BB962C8B-B14F-4D97-AF65-F5344CB8AC3E}">
        <p14:creationId xmlns:p14="http://schemas.microsoft.com/office/powerpoint/2010/main" val="1563444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t-E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13D08F-E5A9-4E65-9D6E-59D8BA72A6A7}" type="datetimeFigureOut">
              <a:rPr lang="et-EE" smtClean="0"/>
              <a:t>29.10.2026</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69F301AD-E2B1-4F49-869A-73B11F47DCA7}" type="slidenum">
              <a:rPr lang="et-EE" smtClean="0"/>
              <a:t>‹#›</a:t>
            </a:fld>
            <a:endParaRPr lang="et-EE"/>
          </a:p>
        </p:txBody>
      </p:sp>
    </p:spTree>
    <p:extLst>
      <p:ext uri="{BB962C8B-B14F-4D97-AF65-F5344CB8AC3E}">
        <p14:creationId xmlns:p14="http://schemas.microsoft.com/office/powerpoint/2010/main" val="38299401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t-E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5" name="Date Placeholder 4"/>
          <p:cNvSpPr>
            <a:spLocks noGrp="1"/>
          </p:cNvSpPr>
          <p:nvPr>
            <p:ph type="dt" sz="half" idx="10"/>
          </p:nvPr>
        </p:nvSpPr>
        <p:spPr/>
        <p:txBody>
          <a:bodyPr/>
          <a:lstStyle/>
          <a:p>
            <a:fld id="{9E13D08F-E5A9-4E65-9D6E-59D8BA72A6A7}" type="datetimeFigureOut">
              <a:rPr lang="et-EE" smtClean="0"/>
              <a:t>29.10.2026</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69F301AD-E2B1-4F49-869A-73B11F47DCA7}" type="slidenum">
              <a:rPr lang="et-EE" smtClean="0"/>
              <a:t>‹#›</a:t>
            </a:fld>
            <a:endParaRPr lang="et-EE"/>
          </a:p>
        </p:txBody>
      </p:sp>
    </p:spTree>
    <p:extLst>
      <p:ext uri="{BB962C8B-B14F-4D97-AF65-F5344CB8AC3E}">
        <p14:creationId xmlns:p14="http://schemas.microsoft.com/office/powerpoint/2010/main" val="37421792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t-E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7" name="Date Placeholder 6"/>
          <p:cNvSpPr>
            <a:spLocks noGrp="1"/>
          </p:cNvSpPr>
          <p:nvPr>
            <p:ph type="dt" sz="half" idx="10"/>
          </p:nvPr>
        </p:nvSpPr>
        <p:spPr/>
        <p:txBody>
          <a:bodyPr/>
          <a:lstStyle/>
          <a:p>
            <a:fld id="{9E13D08F-E5A9-4E65-9D6E-59D8BA72A6A7}" type="datetimeFigureOut">
              <a:rPr lang="et-EE" smtClean="0"/>
              <a:t>29.10.2026</a:t>
            </a:fld>
            <a:endParaRPr lang="et-EE"/>
          </a:p>
        </p:txBody>
      </p:sp>
      <p:sp>
        <p:nvSpPr>
          <p:cNvPr id="8" name="Footer Placeholder 7"/>
          <p:cNvSpPr>
            <a:spLocks noGrp="1"/>
          </p:cNvSpPr>
          <p:nvPr>
            <p:ph type="ftr" sz="quarter" idx="11"/>
          </p:nvPr>
        </p:nvSpPr>
        <p:spPr/>
        <p:txBody>
          <a:bodyPr/>
          <a:lstStyle/>
          <a:p>
            <a:endParaRPr lang="et-EE"/>
          </a:p>
        </p:txBody>
      </p:sp>
      <p:sp>
        <p:nvSpPr>
          <p:cNvPr id="9" name="Slide Number Placeholder 8"/>
          <p:cNvSpPr>
            <a:spLocks noGrp="1"/>
          </p:cNvSpPr>
          <p:nvPr>
            <p:ph type="sldNum" sz="quarter" idx="12"/>
          </p:nvPr>
        </p:nvSpPr>
        <p:spPr/>
        <p:txBody>
          <a:bodyPr/>
          <a:lstStyle/>
          <a:p>
            <a:fld id="{69F301AD-E2B1-4F49-869A-73B11F47DCA7}" type="slidenum">
              <a:rPr lang="et-EE" smtClean="0"/>
              <a:t>‹#›</a:t>
            </a:fld>
            <a:endParaRPr lang="et-EE"/>
          </a:p>
        </p:txBody>
      </p:sp>
    </p:spTree>
    <p:extLst>
      <p:ext uri="{BB962C8B-B14F-4D97-AF65-F5344CB8AC3E}">
        <p14:creationId xmlns:p14="http://schemas.microsoft.com/office/powerpoint/2010/main" val="40004987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t-EE"/>
          </a:p>
        </p:txBody>
      </p:sp>
      <p:sp>
        <p:nvSpPr>
          <p:cNvPr id="3" name="Date Placeholder 2"/>
          <p:cNvSpPr>
            <a:spLocks noGrp="1"/>
          </p:cNvSpPr>
          <p:nvPr>
            <p:ph type="dt" sz="half" idx="10"/>
          </p:nvPr>
        </p:nvSpPr>
        <p:spPr/>
        <p:txBody>
          <a:bodyPr/>
          <a:lstStyle/>
          <a:p>
            <a:fld id="{9E13D08F-E5A9-4E65-9D6E-59D8BA72A6A7}" type="datetimeFigureOut">
              <a:rPr lang="et-EE" smtClean="0"/>
              <a:t>29.10.2026</a:t>
            </a:fld>
            <a:endParaRPr lang="et-EE"/>
          </a:p>
        </p:txBody>
      </p:sp>
      <p:sp>
        <p:nvSpPr>
          <p:cNvPr id="4" name="Footer Placeholder 3"/>
          <p:cNvSpPr>
            <a:spLocks noGrp="1"/>
          </p:cNvSpPr>
          <p:nvPr>
            <p:ph type="ftr" sz="quarter" idx="11"/>
          </p:nvPr>
        </p:nvSpPr>
        <p:spPr/>
        <p:txBody>
          <a:bodyPr/>
          <a:lstStyle/>
          <a:p>
            <a:endParaRPr lang="et-EE"/>
          </a:p>
        </p:txBody>
      </p:sp>
      <p:sp>
        <p:nvSpPr>
          <p:cNvPr id="5" name="Slide Number Placeholder 4"/>
          <p:cNvSpPr>
            <a:spLocks noGrp="1"/>
          </p:cNvSpPr>
          <p:nvPr>
            <p:ph type="sldNum" sz="quarter" idx="12"/>
          </p:nvPr>
        </p:nvSpPr>
        <p:spPr/>
        <p:txBody>
          <a:bodyPr/>
          <a:lstStyle/>
          <a:p>
            <a:fld id="{69F301AD-E2B1-4F49-869A-73B11F47DCA7}" type="slidenum">
              <a:rPr lang="et-EE" smtClean="0"/>
              <a:t>‹#›</a:t>
            </a:fld>
            <a:endParaRPr lang="et-EE"/>
          </a:p>
        </p:txBody>
      </p:sp>
    </p:spTree>
    <p:extLst>
      <p:ext uri="{BB962C8B-B14F-4D97-AF65-F5344CB8AC3E}">
        <p14:creationId xmlns:p14="http://schemas.microsoft.com/office/powerpoint/2010/main" val="12002325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13D08F-E5A9-4E65-9D6E-59D8BA72A6A7}" type="datetimeFigureOut">
              <a:rPr lang="et-EE" smtClean="0"/>
              <a:t>29.10.2026</a:t>
            </a:fld>
            <a:endParaRPr lang="et-EE"/>
          </a:p>
        </p:txBody>
      </p:sp>
      <p:sp>
        <p:nvSpPr>
          <p:cNvPr id="3" name="Footer Placeholder 2"/>
          <p:cNvSpPr>
            <a:spLocks noGrp="1"/>
          </p:cNvSpPr>
          <p:nvPr>
            <p:ph type="ftr" sz="quarter" idx="11"/>
          </p:nvPr>
        </p:nvSpPr>
        <p:spPr/>
        <p:txBody>
          <a:bodyPr/>
          <a:lstStyle/>
          <a:p>
            <a:endParaRPr lang="et-EE"/>
          </a:p>
        </p:txBody>
      </p:sp>
      <p:sp>
        <p:nvSpPr>
          <p:cNvPr id="4" name="Slide Number Placeholder 3"/>
          <p:cNvSpPr>
            <a:spLocks noGrp="1"/>
          </p:cNvSpPr>
          <p:nvPr>
            <p:ph type="sldNum" sz="quarter" idx="12"/>
          </p:nvPr>
        </p:nvSpPr>
        <p:spPr/>
        <p:txBody>
          <a:bodyPr/>
          <a:lstStyle/>
          <a:p>
            <a:fld id="{69F301AD-E2B1-4F49-869A-73B11F47DCA7}" type="slidenum">
              <a:rPr lang="et-EE" smtClean="0"/>
              <a:t>‹#›</a:t>
            </a:fld>
            <a:endParaRPr lang="et-EE"/>
          </a:p>
        </p:txBody>
      </p:sp>
    </p:spTree>
    <p:extLst>
      <p:ext uri="{BB962C8B-B14F-4D97-AF65-F5344CB8AC3E}">
        <p14:creationId xmlns:p14="http://schemas.microsoft.com/office/powerpoint/2010/main" val="30067033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t-E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13D08F-E5A9-4E65-9D6E-59D8BA72A6A7}" type="datetimeFigureOut">
              <a:rPr lang="et-EE" smtClean="0"/>
              <a:t>29.10.2026</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69F301AD-E2B1-4F49-869A-73B11F47DCA7}" type="slidenum">
              <a:rPr lang="et-EE" smtClean="0"/>
              <a:t>‹#›</a:t>
            </a:fld>
            <a:endParaRPr lang="et-EE"/>
          </a:p>
        </p:txBody>
      </p:sp>
    </p:spTree>
    <p:extLst>
      <p:ext uri="{BB962C8B-B14F-4D97-AF65-F5344CB8AC3E}">
        <p14:creationId xmlns:p14="http://schemas.microsoft.com/office/powerpoint/2010/main" val="28682093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t-E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13D08F-E5A9-4E65-9D6E-59D8BA72A6A7}" type="datetimeFigureOut">
              <a:rPr lang="et-EE" smtClean="0"/>
              <a:t>29.10.2026</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69F301AD-E2B1-4F49-869A-73B11F47DCA7}" type="slidenum">
              <a:rPr lang="et-EE" smtClean="0"/>
              <a:t>‹#›</a:t>
            </a:fld>
            <a:endParaRPr lang="et-EE"/>
          </a:p>
        </p:txBody>
      </p:sp>
    </p:spTree>
    <p:extLst>
      <p:ext uri="{BB962C8B-B14F-4D97-AF65-F5344CB8AC3E}">
        <p14:creationId xmlns:p14="http://schemas.microsoft.com/office/powerpoint/2010/main" val="2301644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t-E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a:spLocks noGrp="1"/>
          </p:cNvSpPr>
          <p:nvPr>
            <p:ph type="dt" sz="half" idx="10"/>
          </p:nvPr>
        </p:nvSpPr>
        <p:spPr/>
        <p:txBody>
          <a:bodyPr/>
          <a:lstStyle/>
          <a:p>
            <a:fld id="{9E13D08F-E5A9-4E65-9D6E-59D8BA72A6A7}" type="datetimeFigureOut">
              <a:rPr lang="et-EE" smtClean="0"/>
              <a:t>29.10.2026</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69F301AD-E2B1-4F49-869A-73B11F47DCA7}" type="slidenum">
              <a:rPr lang="et-EE" smtClean="0"/>
              <a:t>‹#›</a:t>
            </a:fld>
            <a:endParaRPr lang="et-EE"/>
          </a:p>
        </p:txBody>
      </p:sp>
    </p:spTree>
    <p:extLst>
      <p:ext uri="{BB962C8B-B14F-4D97-AF65-F5344CB8AC3E}">
        <p14:creationId xmlns:p14="http://schemas.microsoft.com/office/powerpoint/2010/main" val="220699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t-E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a:spLocks noGrp="1"/>
          </p:cNvSpPr>
          <p:nvPr>
            <p:ph type="dt" sz="half" idx="10"/>
          </p:nvPr>
        </p:nvSpPr>
        <p:spPr/>
        <p:txBody>
          <a:bodyPr/>
          <a:lstStyle/>
          <a:p>
            <a:fld id="{9E13D08F-E5A9-4E65-9D6E-59D8BA72A6A7}" type="datetimeFigureOut">
              <a:rPr lang="et-EE" smtClean="0"/>
              <a:t>29.10.2026</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69F301AD-E2B1-4F49-869A-73B11F47DCA7}" type="slidenum">
              <a:rPr lang="et-EE" smtClean="0"/>
              <a:t>‹#›</a:t>
            </a:fld>
            <a:endParaRPr lang="et-EE"/>
          </a:p>
        </p:txBody>
      </p:sp>
    </p:spTree>
    <p:extLst>
      <p:ext uri="{BB962C8B-B14F-4D97-AF65-F5344CB8AC3E}">
        <p14:creationId xmlns:p14="http://schemas.microsoft.com/office/powerpoint/2010/main" val="16578644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838200" y="365125"/>
            <a:ext cx="10515600" cy="5811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3" name="Date Placeholder 2"/>
          <p:cNvSpPr>
            <a:spLocks noGrp="1"/>
          </p:cNvSpPr>
          <p:nvPr>
            <p:ph type="dt" sz="half" idx="10"/>
          </p:nvPr>
        </p:nvSpPr>
        <p:spPr/>
        <p:txBody>
          <a:bodyPr/>
          <a:lstStyle/>
          <a:p>
            <a:fld id="{9E13D08F-E5A9-4E65-9D6E-59D8BA72A6A7}" type="datetimeFigureOut">
              <a:rPr lang="et-EE" smtClean="0"/>
              <a:t>29.10.2026</a:t>
            </a:fld>
            <a:endParaRPr lang="et-EE"/>
          </a:p>
        </p:txBody>
      </p:sp>
      <p:sp>
        <p:nvSpPr>
          <p:cNvPr id="4" name="Footer Placeholder 3"/>
          <p:cNvSpPr>
            <a:spLocks noGrp="1"/>
          </p:cNvSpPr>
          <p:nvPr>
            <p:ph type="ftr" sz="quarter" idx="11"/>
          </p:nvPr>
        </p:nvSpPr>
        <p:spPr/>
        <p:txBody>
          <a:bodyPr/>
          <a:lstStyle/>
          <a:p>
            <a:endParaRPr lang="et-EE"/>
          </a:p>
        </p:txBody>
      </p:sp>
      <p:sp>
        <p:nvSpPr>
          <p:cNvPr id="5" name="Slide Number Placeholder 4"/>
          <p:cNvSpPr>
            <a:spLocks noGrp="1"/>
          </p:cNvSpPr>
          <p:nvPr>
            <p:ph type="sldNum" sz="quarter" idx="12"/>
          </p:nvPr>
        </p:nvSpPr>
        <p:spPr/>
        <p:txBody>
          <a:bodyPr/>
          <a:lstStyle/>
          <a:p>
            <a:fld id="{69F301AD-E2B1-4F49-869A-73B11F47DCA7}" type="slidenum">
              <a:rPr lang="et-EE" smtClean="0"/>
              <a:t>‹#›</a:t>
            </a:fld>
            <a:endParaRPr lang="et-EE"/>
          </a:p>
        </p:txBody>
      </p:sp>
    </p:spTree>
    <p:extLst>
      <p:ext uri="{BB962C8B-B14F-4D97-AF65-F5344CB8AC3E}">
        <p14:creationId xmlns:p14="http://schemas.microsoft.com/office/powerpoint/2010/main" val="14725074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t-E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
        <p:nvSpPr>
          <p:cNvPr id="4" name="Date Placeholder 3"/>
          <p:cNvSpPr>
            <a:spLocks noGrp="1"/>
          </p:cNvSpPr>
          <p:nvPr>
            <p:ph type="dt" sz="half" idx="10"/>
          </p:nvPr>
        </p:nvSpPr>
        <p:spPr/>
        <p:txBody>
          <a:bodyPr/>
          <a:lstStyle/>
          <a:p>
            <a:fld id="{74402F1C-4D0D-4D55-B46C-E776B05F0009}" type="datetimeFigureOut">
              <a:rPr lang="et-EE" smtClean="0">
                <a:solidFill>
                  <a:prstClr val="black">
                    <a:tint val="75000"/>
                  </a:prstClr>
                </a:solidFill>
              </a:rPr>
              <a:pPr/>
              <a:t>29.10.2026</a:t>
            </a:fld>
            <a:endParaRPr lang="et-EE">
              <a:solidFill>
                <a:prstClr val="black">
                  <a:tint val="75000"/>
                </a:prstClr>
              </a:solidFill>
            </a:endParaRPr>
          </a:p>
        </p:txBody>
      </p:sp>
      <p:sp>
        <p:nvSpPr>
          <p:cNvPr id="5" name="Footer Placeholder 4"/>
          <p:cNvSpPr>
            <a:spLocks noGrp="1"/>
          </p:cNvSpPr>
          <p:nvPr>
            <p:ph type="ftr" sz="quarter" idx="11"/>
          </p:nvPr>
        </p:nvSpPr>
        <p:spPr/>
        <p:txBody>
          <a:bodyPr/>
          <a:lstStyle/>
          <a:p>
            <a:endParaRPr lang="et-EE">
              <a:solidFill>
                <a:prstClr val="black">
                  <a:tint val="75000"/>
                </a:prstClr>
              </a:solidFill>
            </a:endParaRPr>
          </a:p>
        </p:txBody>
      </p:sp>
      <p:sp>
        <p:nvSpPr>
          <p:cNvPr id="6" name="Slide Number Placeholder 5"/>
          <p:cNvSpPr>
            <a:spLocks noGrp="1"/>
          </p:cNvSpPr>
          <p:nvPr>
            <p:ph type="sldNum" sz="quarter" idx="12"/>
          </p:nvPr>
        </p:nvSpPr>
        <p:spPr/>
        <p:txBody>
          <a:bodyPr/>
          <a:lstStyle/>
          <a:p>
            <a:fld id="{0727B141-CF48-4429-B66E-EEC7D92ADDF2}"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41285268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t-E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a:spLocks noGrp="1"/>
          </p:cNvSpPr>
          <p:nvPr>
            <p:ph type="dt" sz="half" idx="10"/>
          </p:nvPr>
        </p:nvSpPr>
        <p:spPr/>
        <p:txBody>
          <a:bodyPr/>
          <a:lstStyle/>
          <a:p>
            <a:fld id="{74402F1C-4D0D-4D55-B46C-E776B05F0009}" type="datetimeFigureOut">
              <a:rPr lang="et-EE" smtClean="0">
                <a:solidFill>
                  <a:prstClr val="black">
                    <a:tint val="75000"/>
                  </a:prstClr>
                </a:solidFill>
              </a:rPr>
              <a:pPr/>
              <a:t>29.10.2026</a:t>
            </a:fld>
            <a:endParaRPr lang="et-EE">
              <a:solidFill>
                <a:prstClr val="black">
                  <a:tint val="75000"/>
                </a:prstClr>
              </a:solidFill>
            </a:endParaRPr>
          </a:p>
        </p:txBody>
      </p:sp>
      <p:sp>
        <p:nvSpPr>
          <p:cNvPr id="5" name="Footer Placeholder 4"/>
          <p:cNvSpPr>
            <a:spLocks noGrp="1"/>
          </p:cNvSpPr>
          <p:nvPr>
            <p:ph type="ftr" sz="quarter" idx="11"/>
          </p:nvPr>
        </p:nvSpPr>
        <p:spPr/>
        <p:txBody>
          <a:bodyPr/>
          <a:lstStyle/>
          <a:p>
            <a:endParaRPr lang="et-EE">
              <a:solidFill>
                <a:prstClr val="black">
                  <a:tint val="75000"/>
                </a:prstClr>
              </a:solidFill>
            </a:endParaRPr>
          </a:p>
        </p:txBody>
      </p:sp>
      <p:sp>
        <p:nvSpPr>
          <p:cNvPr id="6" name="Slide Number Placeholder 5"/>
          <p:cNvSpPr>
            <a:spLocks noGrp="1"/>
          </p:cNvSpPr>
          <p:nvPr>
            <p:ph type="sldNum" sz="quarter" idx="12"/>
          </p:nvPr>
        </p:nvSpPr>
        <p:spPr/>
        <p:txBody>
          <a:bodyPr/>
          <a:lstStyle/>
          <a:p>
            <a:fld id="{0727B141-CF48-4429-B66E-EEC7D92ADDF2}"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20026812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t-E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402F1C-4D0D-4D55-B46C-E776B05F0009}" type="datetimeFigureOut">
              <a:rPr lang="et-EE" smtClean="0">
                <a:solidFill>
                  <a:prstClr val="black">
                    <a:tint val="75000"/>
                  </a:prstClr>
                </a:solidFill>
              </a:rPr>
              <a:pPr/>
              <a:t>29.10.2026</a:t>
            </a:fld>
            <a:endParaRPr lang="et-EE">
              <a:solidFill>
                <a:prstClr val="black">
                  <a:tint val="75000"/>
                </a:prstClr>
              </a:solidFill>
            </a:endParaRPr>
          </a:p>
        </p:txBody>
      </p:sp>
      <p:sp>
        <p:nvSpPr>
          <p:cNvPr id="5" name="Footer Placeholder 4"/>
          <p:cNvSpPr>
            <a:spLocks noGrp="1"/>
          </p:cNvSpPr>
          <p:nvPr>
            <p:ph type="ftr" sz="quarter" idx="11"/>
          </p:nvPr>
        </p:nvSpPr>
        <p:spPr/>
        <p:txBody>
          <a:bodyPr/>
          <a:lstStyle/>
          <a:p>
            <a:endParaRPr lang="et-EE">
              <a:solidFill>
                <a:prstClr val="black">
                  <a:tint val="75000"/>
                </a:prstClr>
              </a:solidFill>
            </a:endParaRPr>
          </a:p>
        </p:txBody>
      </p:sp>
      <p:sp>
        <p:nvSpPr>
          <p:cNvPr id="6" name="Slide Number Placeholder 5"/>
          <p:cNvSpPr>
            <a:spLocks noGrp="1"/>
          </p:cNvSpPr>
          <p:nvPr>
            <p:ph type="sldNum" sz="quarter" idx="12"/>
          </p:nvPr>
        </p:nvSpPr>
        <p:spPr/>
        <p:txBody>
          <a:bodyPr/>
          <a:lstStyle/>
          <a:p>
            <a:fld id="{0727B141-CF48-4429-B66E-EEC7D92ADDF2}"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31588859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t-E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5" name="Date Placeholder 4"/>
          <p:cNvSpPr>
            <a:spLocks noGrp="1"/>
          </p:cNvSpPr>
          <p:nvPr>
            <p:ph type="dt" sz="half" idx="10"/>
          </p:nvPr>
        </p:nvSpPr>
        <p:spPr/>
        <p:txBody>
          <a:bodyPr/>
          <a:lstStyle/>
          <a:p>
            <a:fld id="{74402F1C-4D0D-4D55-B46C-E776B05F0009}" type="datetimeFigureOut">
              <a:rPr lang="et-EE" smtClean="0">
                <a:solidFill>
                  <a:prstClr val="black">
                    <a:tint val="75000"/>
                  </a:prstClr>
                </a:solidFill>
              </a:rPr>
              <a:pPr/>
              <a:t>29.10.2026</a:t>
            </a:fld>
            <a:endParaRPr lang="et-EE">
              <a:solidFill>
                <a:prstClr val="black">
                  <a:tint val="75000"/>
                </a:prstClr>
              </a:solidFill>
            </a:endParaRPr>
          </a:p>
        </p:txBody>
      </p:sp>
      <p:sp>
        <p:nvSpPr>
          <p:cNvPr id="6" name="Footer Placeholder 5"/>
          <p:cNvSpPr>
            <a:spLocks noGrp="1"/>
          </p:cNvSpPr>
          <p:nvPr>
            <p:ph type="ftr" sz="quarter" idx="11"/>
          </p:nvPr>
        </p:nvSpPr>
        <p:spPr/>
        <p:txBody>
          <a:bodyPr/>
          <a:lstStyle/>
          <a:p>
            <a:endParaRPr lang="et-EE">
              <a:solidFill>
                <a:prstClr val="black">
                  <a:tint val="75000"/>
                </a:prstClr>
              </a:solidFill>
            </a:endParaRPr>
          </a:p>
        </p:txBody>
      </p:sp>
      <p:sp>
        <p:nvSpPr>
          <p:cNvPr id="7" name="Slide Number Placeholder 6"/>
          <p:cNvSpPr>
            <a:spLocks noGrp="1"/>
          </p:cNvSpPr>
          <p:nvPr>
            <p:ph type="sldNum" sz="quarter" idx="12"/>
          </p:nvPr>
        </p:nvSpPr>
        <p:spPr/>
        <p:txBody>
          <a:bodyPr/>
          <a:lstStyle/>
          <a:p>
            <a:fld id="{0727B141-CF48-4429-B66E-EEC7D92ADDF2}"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6797505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t-E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7" name="Date Placeholder 6"/>
          <p:cNvSpPr>
            <a:spLocks noGrp="1"/>
          </p:cNvSpPr>
          <p:nvPr>
            <p:ph type="dt" sz="half" idx="10"/>
          </p:nvPr>
        </p:nvSpPr>
        <p:spPr/>
        <p:txBody>
          <a:bodyPr/>
          <a:lstStyle/>
          <a:p>
            <a:fld id="{74402F1C-4D0D-4D55-B46C-E776B05F0009}" type="datetimeFigureOut">
              <a:rPr lang="et-EE" smtClean="0">
                <a:solidFill>
                  <a:prstClr val="black">
                    <a:tint val="75000"/>
                  </a:prstClr>
                </a:solidFill>
              </a:rPr>
              <a:pPr/>
              <a:t>29.10.2026</a:t>
            </a:fld>
            <a:endParaRPr lang="et-EE">
              <a:solidFill>
                <a:prstClr val="black">
                  <a:tint val="75000"/>
                </a:prstClr>
              </a:solidFill>
            </a:endParaRPr>
          </a:p>
        </p:txBody>
      </p:sp>
      <p:sp>
        <p:nvSpPr>
          <p:cNvPr id="8" name="Footer Placeholder 7"/>
          <p:cNvSpPr>
            <a:spLocks noGrp="1"/>
          </p:cNvSpPr>
          <p:nvPr>
            <p:ph type="ftr" sz="quarter" idx="11"/>
          </p:nvPr>
        </p:nvSpPr>
        <p:spPr/>
        <p:txBody>
          <a:bodyPr/>
          <a:lstStyle/>
          <a:p>
            <a:endParaRPr lang="et-EE">
              <a:solidFill>
                <a:prstClr val="black">
                  <a:tint val="75000"/>
                </a:prstClr>
              </a:solidFill>
            </a:endParaRPr>
          </a:p>
        </p:txBody>
      </p:sp>
      <p:sp>
        <p:nvSpPr>
          <p:cNvPr id="9" name="Slide Number Placeholder 8"/>
          <p:cNvSpPr>
            <a:spLocks noGrp="1"/>
          </p:cNvSpPr>
          <p:nvPr>
            <p:ph type="sldNum" sz="quarter" idx="12"/>
          </p:nvPr>
        </p:nvSpPr>
        <p:spPr/>
        <p:txBody>
          <a:bodyPr/>
          <a:lstStyle/>
          <a:p>
            <a:fld id="{0727B141-CF48-4429-B66E-EEC7D92ADDF2}"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10329992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t-EE"/>
          </a:p>
        </p:txBody>
      </p:sp>
      <p:sp>
        <p:nvSpPr>
          <p:cNvPr id="3" name="Date Placeholder 2"/>
          <p:cNvSpPr>
            <a:spLocks noGrp="1"/>
          </p:cNvSpPr>
          <p:nvPr>
            <p:ph type="dt" sz="half" idx="10"/>
          </p:nvPr>
        </p:nvSpPr>
        <p:spPr/>
        <p:txBody>
          <a:bodyPr/>
          <a:lstStyle/>
          <a:p>
            <a:fld id="{74402F1C-4D0D-4D55-B46C-E776B05F0009}" type="datetimeFigureOut">
              <a:rPr lang="et-EE" smtClean="0">
                <a:solidFill>
                  <a:prstClr val="black">
                    <a:tint val="75000"/>
                  </a:prstClr>
                </a:solidFill>
              </a:rPr>
              <a:pPr/>
              <a:t>29.10.2026</a:t>
            </a:fld>
            <a:endParaRPr lang="et-EE">
              <a:solidFill>
                <a:prstClr val="black">
                  <a:tint val="75000"/>
                </a:prstClr>
              </a:solidFill>
            </a:endParaRPr>
          </a:p>
        </p:txBody>
      </p:sp>
      <p:sp>
        <p:nvSpPr>
          <p:cNvPr id="4" name="Footer Placeholder 3"/>
          <p:cNvSpPr>
            <a:spLocks noGrp="1"/>
          </p:cNvSpPr>
          <p:nvPr>
            <p:ph type="ftr" sz="quarter" idx="11"/>
          </p:nvPr>
        </p:nvSpPr>
        <p:spPr/>
        <p:txBody>
          <a:bodyPr/>
          <a:lstStyle/>
          <a:p>
            <a:endParaRPr lang="et-EE">
              <a:solidFill>
                <a:prstClr val="black">
                  <a:tint val="75000"/>
                </a:prstClr>
              </a:solidFill>
            </a:endParaRPr>
          </a:p>
        </p:txBody>
      </p:sp>
      <p:sp>
        <p:nvSpPr>
          <p:cNvPr id="5" name="Slide Number Placeholder 4"/>
          <p:cNvSpPr>
            <a:spLocks noGrp="1"/>
          </p:cNvSpPr>
          <p:nvPr>
            <p:ph type="sldNum" sz="quarter" idx="12"/>
          </p:nvPr>
        </p:nvSpPr>
        <p:spPr/>
        <p:txBody>
          <a:bodyPr/>
          <a:lstStyle/>
          <a:p>
            <a:fld id="{0727B141-CF48-4429-B66E-EEC7D92ADDF2}"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21054316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402F1C-4D0D-4D55-B46C-E776B05F0009}" type="datetimeFigureOut">
              <a:rPr lang="et-EE" smtClean="0">
                <a:solidFill>
                  <a:prstClr val="black">
                    <a:tint val="75000"/>
                  </a:prstClr>
                </a:solidFill>
              </a:rPr>
              <a:pPr/>
              <a:t>29.10.2026</a:t>
            </a:fld>
            <a:endParaRPr lang="et-EE">
              <a:solidFill>
                <a:prstClr val="black">
                  <a:tint val="75000"/>
                </a:prstClr>
              </a:solidFill>
            </a:endParaRPr>
          </a:p>
        </p:txBody>
      </p:sp>
      <p:sp>
        <p:nvSpPr>
          <p:cNvPr id="3" name="Footer Placeholder 2"/>
          <p:cNvSpPr>
            <a:spLocks noGrp="1"/>
          </p:cNvSpPr>
          <p:nvPr>
            <p:ph type="ftr" sz="quarter" idx="11"/>
          </p:nvPr>
        </p:nvSpPr>
        <p:spPr/>
        <p:txBody>
          <a:bodyPr/>
          <a:lstStyle/>
          <a:p>
            <a:endParaRPr lang="et-EE">
              <a:solidFill>
                <a:prstClr val="black">
                  <a:tint val="75000"/>
                </a:prstClr>
              </a:solidFill>
            </a:endParaRPr>
          </a:p>
        </p:txBody>
      </p:sp>
      <p:sp>
        <p:nvSpPr>
          <p:cNvPr id="4" name="Slide Number Placeholder 3"/>
          <p:cNvSpPr>
            <a:spLocks noGrp="1"/>
          </p:cNvSpPr>
          <p:nvPr>
            <p:ph type="sldNum" sz="quarter" idx="12"/>
          </p:nvPr>
        </p:nvSpPr>
        <p:spPr/>
        <p:txBody>
          <a:bodyPr/>
          <a:lstStyle/>
          <a:p>
            <a:fld id="{0727B141-CF48-4429-B66E-EEC7D92ADDF2}"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223422035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t-E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402F1C-4D0D-4D55-B46C-E776B05F0009}" type="datetimeFigureOut">
              <a:rPr lang="et-EE" smtClean="0">
                <a:solidFill>
                  <a:prstClr val="black">
                    <a:tint val="75000"/>
                  </a:prstClr>
                </a:solidFill>
              </a:rPr>
              <a:pPr/>
              <a:t>29.10.2026</a:t>
            </a:fld>
            <a:endParaRPr lang="et-EE">
              <a:solidFill>
                <a:prstClr val="black">
                  <a:tint val="75000"/>
                </a:prstClr>
              </a:solidFill>
            </a:endParaRPr>
          </a:p>
        </p:txBody>
      </p:sp>
      <p:sp>
        <p:nvSpPr>
          <p:cNvPr id="6" name="Footer Placeholder 5"/>
          <p:cNvSpPr>
            <a:spLocks noGrp="1"/>
          </p:cNvSpPr>
          <p:nvPr>
            <p:ph type="ftr" sz="quarter" idx="11"/>
          </p:nvPr>
        </p:nvSpPr>
        <p:spPr/>
        <p:txBody>
          <a:bodyPr/>
          <a:lstStyle/>
          <a:p>
            <a:endParaRPr lang="et-EE">
              <a:solidFill>
                <a:prstClr val="black">
                  <a:tint val="75000"/>
                </a:prstClr>
              </a:solidFill>
            </a:endParaRPr>
          </a:p>
        </p:txBody>
      </p:sp>
      <p:sp>
        <p:nvSpPr>
          <p:cNvPr id="7" name="Slide Number Placeholder 6"/>
          <p:cNvSpPr>
            <a:spLocks noGrp="1"/>
          </p:cNvSpPr>
          <p:nvPr>
            <p:ph type="sldNum" sz="quarter" idx="12"/>
          </p:nvPr>
        </p:nvSpPr>
        <p:spPr/>
        <p:txBody>
          <a:bodyPr/>
          <a:lstStyle/>
          <a:p>
            <a:fld id="{0727B141-CF48-4429-B66E-EEC7D92ADDF2}"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1883910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t-E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402F1C-4D0D-4D55-B46C-E776B05F0009}" type="datetimeFigureOut">
              <a:rPr lang="et-EE" smtClean="0">
                <a:solidFill>
                  <a:prstClr val="black">
                    <a:tint val="75000"/>
                  </a:prstClr>
                </a:solidFill>
              </a:rPr>
              <a:pPr/>
              <a:t>29.10.2026</a:t>
            </a:fld>
            <a:endParaRPr lang="et-EE">
              <a:solidFill>
                <a:prstClr val="black">
                  <a:tint val="75000"/>
                </a:prstClr>
              </a:solidFill>
            </a:endParaRPr>
          </a:p>
        </p:txBody>
      </p:sp>
      <p:sp>
        <p:nvSpPr>
          <p:cNvPr id="6" name="Footer Placeholder 5"/>
          <p:cNvSpPr>
            <a:spLocks noGrp="1"/>
          </p:cNvSpPr>
          <p:nvPr>
            <p:ph type="ftr" sz="quarter" idx="11"/>
          </p:nvPr>
        </p:nvSpPr>
        <p:spPr/>
        <p:txBody>
          <a:bodyPr/>
          <a:lstStyle/>
          <a:p>
            <a:endParaRPr lang="et-EE">
              <a:solidFill>
                <a:prstClr val="black">
                  <a:tint val="75000"/>
                </a:prstClr>
              </a:solidFill>
            </a:endParaRPr>
          </a:p>
        </p:txBody>
      </p:sp>
      <p:sp>
        <p:nvSpPr>
          <p:cNvPr id="7" name="Slide Number Placeholder 6"/>
          <p:cNvSpPr>
            <a:spLocks noGrp="1"/>
          </p:cNvSpPr>
          <p:nvPr>
            <p:ph type="sldNum" sz="quarter" idx="12"/>
          </p:nvPr>
        </p:nvSpPr>
        <p:spPr/>
        <p:txBody>
          <a:bodyPr/>
          <a:lstStyle/>
          <a:p>
            <a:fld id="{0727B141-CF48-4429-B66E-EEC7D92ADDF2}"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34609183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t-E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a:spLocks noGrp="1"/>
          </p:cNvSpPr>
          <p:nvPr>
            <p:ph type="dt" sz="half" idx="10"/>
          </p:nvPr>
        </p:nvSpPr>
        <p:spPr/>
        <p:txBody>
          <a:bodyPr/>
          <a:lstStyle/>
          <a:p>
            <a:fld id="{74402F1C-4D0D-4D55-B46C-E776B05F0009}" type="datetimeFigureOut">
              <a:rPr lang="et-EE" smtClean="0">
                <a:solidFill>
                  <a:prstClr val="black">
                    <a:tint val="75000"/>
                  </a:prstClr>
                </a:solidFill>
              </a:rPr>
              <a:pPr/>
              <a:t>29.10.2026</a:t>
            </a:fld>
            <a:endParaRPr lang="et-EE">
              <a:solidFill>
                <a:prstClr val="black">
                  <a:tint val="75000"/>
                </a:prstClr>
              </a:solidFill>
            </a:endParaRPr>
          </a:p>
        </p:txBody>
      </p:sp>
      <p:sp>
        <p:nvSpPr>
          <p:cNvPr id="5" name="Footer Placeholder 4"/>
          <p:cNvSpPr>
            <a:spLocks noGrp="1"/>
          </p:cNvSpPr>
          <p:nvPr>
            <p:ph type="ftr" sz="quarter" idx="11"/>
          </p:nvPr>
        </p:nvSpPr>
        <p:spPr/>
        <p:txBody>
          <a:bodyPr/>
          <a:lstStyle/>
          <a:p>
            <a:endParaRPr lang="et-EE">
              <a:solidFill>
                <a:prstClr val="black">
                  <a:tint val="75000"/>
                </a:prstClr>
              </a:solidFill>
            </a:endParaRPr>
          </a:p>
        </p:txBody>
      </p:sp>
      <p:sp>
        <p:nvSpPr>
          <p:cNvPr id="6" name="Slide Number Placeholder 5"/>
          <p:cNvSpPr>
            <a:spLocks noGrp="1"/>
          </p:cNvSpPr>
          <p:nvPr>
            <p:ph type="sldNum" sz="quarter" idx="12"/>
          </p:nvPr>
        </p:nvSpPr>
        <p:spPr/>
        <p:txBody>
          <a:bodyPr/>
          <a:lstStyle/>
          <a:p>
            <a:fld id="{0727B141-CF48-4429-B66E-EEC7D92ADDF2}"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1746028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t-E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a:spLocks noGrp="1"/>
          </p:cNvSpPr>
          <p:nvPr>
            <p:ph type="dt" sz="half" idx="10"/>
          </p:nvPr>
        </p:nvSpPr>
        <p:spPr/>
        <p:txBody>
          <a:bodyPr/>
          <a:lstStyle/>
          <a:p>
            <a:fld id="{74402F1C-4D0D-4D55-B46C-E776B05F0009}" type="datetimeFigureOut">
              <a:rPr lang="et-EE" smtClean="0">
                <a:solidFill>
                  <a:prstClr val="black">
                    <a:tint val="75000"/>
                  </a:prstClr>
                </a:solidFill>
              </a:rPr>
              <a:pPr/>
              <a:t>29.10.2026</a:t>
            </a:fld>
            <a:endParaRPr lang="et-EE">
              <a:solidFill>
                <a:prstClr val="black">
                  <a:tint val="75000"/>
                </a:prstClr>
              </a:solidFill>
            </a:endParaRPr>
          </a:p>
        </p:txBody>
      </p:sp>
      <p:sp>
        <p:nvSpPr>
          <p:cNvPr id="5" name="Footer Placeholder 4"/>
          <p:cNvSpPr>
            <a:spLocks noGrp="1"/>
          </p:cNvSpPr>
          <p:nvPr>
            <p:ph type="ftr" sz="quarter" idx="11"/>
          </p:nvPr>
        </p:nvSpPr>
        <p:spPr/>
        <p:txBody>
          <a:bodyPr/>
          <a:lstStyle/>
          <a:p>
            <a:endParaRPr lang="et-EE">
              <a:solidFill>
                <a:prstClr val="black">
                  <a:tint val="75000"/>
                </a:prstClr>
              </a:solidFill>
            </a:endParaRPr>
          </a:p>
        </p:txBody>
      </p:sp>
      <p:sp>
        <p:nvSpPr>
          <p:cNvPr id="6" name="Slide Number Placeholder 5"/>
          <p:cNvSpPr>
            <a:spLocks noGrp="1"/>
          </p:cNvSpPr>
          <p:nvPr>
            <p:ph type="sldNum" sz="quarter" idx="12"/>
          </p:nvPr>
        </p:nvSpPr>
        <p:spPr/>
        <p:txBody>
          <a:bodyPr/>
          <a:lstStyle/>
          <a:p>
            <a:fld id="{0727B141-CF48-4429-B66E-EEC7D92ADDF2}"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44992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2C0579-A109-43C9-B3D7-CF0E4FF1EA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006DE3-F936-4E6E-9ED1-7F4A196855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8EDBE8-45ED-47D0-B233-4FDB0A9484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3A8085-5255-40CD-BEA6-7AE6B59F0DE4}" type="datetimeFigureOut">
              <a:rPr lang="en-US" smtClean="0"/>
              <a:t>10/26/2026</a:t>
            </a:fld>
            <a:endParaRPr lang="en-US"/>
          </a:p>
        </p:txBody>
      </p:sp>
      <p:sp>
        <p:nvSpPr>
          <p:cNvPr id="5" name="Footer Placeholder 4">
            <a:extLst>
              <a:ext uri="{FF2B5EF4-FFF2-40B4-BE49-F238E27FC236}">
                <a16:creationId xmlns:a16="http://schemas.microsoft.com/office/drawing/2014/main" id="{CFA8180E-3EC0-4E3E-B275-B6E38779DD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6DF79F-1CEC-4B3D-9901-AB32A2CBE2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A672B-C152-4875-9BA2-95A9C552FBD3}" type="slidenum">
              <a:rPr lang="en-US" smtClean="0"/>
              <a:t>‹#›</a:t>
            </a:fld>
            <a:endParaRPr lang="en-US"/>
          </a:p>
        </p:txBody>
      </p:sp>
    </p:spTree>
    <p:extLst>
      <p:ext uri="{BB962C8B-B14F-4D97-AF65-F5344CB8AC3E}">
        <p14:creationId xmlns:p14="http://schemas.microsoft.com/office/powerpoint/2010/main" val="2107568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B73E91-B7B3-46DE-B2EC-D8F035C162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t-EE"/>
          </a:p>
        </p:txBody>
      </p:sp>
      <p:sp>
        <p:nvSpPr>
          <p:cNvPr id="3" name="Text Placeholder 2">
            <a:extLst>
              <a:ext uri="{FF2B5EF4-FFF2-40B4-BE49-F238E27FC236}">
                <a16:creationId xmlns:a16="http://schemas.microsoft.com/office/drawing/2014/main" id="{CEB470AD-8E7C-4F04-836F-093402DDB4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a:extLst>
              <a:ext uri="{FF2B5EF4-FFF2-40B4-BE49-F238E27FC236}">
                <a16:creationId xmlns:a16="http://schemas.microsoft.com/office/drawing/2014/main" id="{E75FC089-9523-4004-895B-6517452DD8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DCAA39-6A1C-451C-8F4E-0D22A2451A4D}" type="datetimeFigureOut">
              <a:rPr lang="et-EE" smtClean="0"/>
              <a:t>26.10.2026</a:t>
            </a:fld>
            <a:endParaRPr lang="et-EE"/>
          </a:p>
        </p:txBody>
      </p:sp>
      <p:sp>
        <p:nvSpPr>
          <p:cNvPr id="5" name="Footer Placeholder 4">
            <a:extLst>
              <a:ext uri="{FF2B5EF4-FFF2-40B4-BE49-F238E27FC236}">
                <a16:creationId xmlns:a16="http://schemas.microsoft.com/office/drawing/2014/main" id="{905BB6D8-7857-49BE-86C6-1ED102C236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t-EE"/>
          </a:p>
        </p:txBody>
      </p:sp>
      <p:sp>
        <p:nvSpPr>
          <p:cNvPr id="6" name="Slide Number Placeholder 5">
            <a:extLst>
              <a:ext uri="{FF2B5EF4-FFF2-40B4-BE49-F238E27FC236}">
                <a16:creationId xmlns:a16="http://schemas.microsoft.com/office/drawing/2014/main" id="{53ADCA7B-8193-4EB3-9C7B-772F8D257D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BF30EA-2FE9-4476-BC7E-22A61B1831E2}" type="slidenum">
              <a:rPr lang="et-EE" smtClean="0"/>
              <a:t>‹#›</a:t>
            </a:fld>
            <a:endParaRPr lang="et-EE"/>
          </a:p>
        </p:txBody>
      </p:sp>
    </p:spTree>
    <p:extLst>
      <p:ext uri="{BB962C8B-B14F-4D97-AF65-F5344CB8AC3E}">
        <p14:creationId xmlns:p14="http://schemas.microsoft.com/office/powerpoint/2010/main" val="33637355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9DCFBB-A50D-4978-BD7E-4B8B0F5704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18E07D1D-97CD-492F-A1B6-B20F524661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B4B93F8B-1F2B-408C-B000-06EA378F66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75AE13-EDDA-41F7-94FB-5268D670D6AE}" type="datetimeFigureOut">
              <a:rPr lang="LID4096" smtClean="0"/>
              <a:t>10/29/2026</a:t>
            </a:fld>
            <a:endParaRPr lang="LID4096"/>
          </a:p>
        </p:txBody>
      </p:sp>
      <p:sp>
        <p:nvSpPr>
          <p:cNvPr id="5" name="Footer Placeholder 4">
            <a:extLst>
              <a:ext uri="{FF2B5EF4-FFF2-40B4-BE49-F238E27FC236}">
                <a16:creationId xmlns:a16="http://schemas.microsoft.com/office/drawing/2014/main" id="{E54C92E2-3FF1-4D52-AC39-C4C54E39D6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ID4096"/>
          </a:p>
        </p:txBody>
      </p:sp>
      <p:sp>
        <p:nvSpPr>
          <p:cNvPr id="6" name="Slide Number Placeholder 5">
            <a:extLst>
              <a:ext uri="{FF2B5EF4-FFF2-40B4-BE49-F238E27FC236}">
                <a16:creationId xmlns:a16="http://schemas.microsoft.com/office/drawing/2014/main" id="{E9BB5769-471F-4157-8B45-19FAC902EB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CEC548-15C4-4059-B84D-FFB81CF745BB}" type="slidenum">
              <a:rPr lang="LID4096" smtClean="0"/>
              <a:t>‹#›</a:t>
            </a:fld>
            <a:endParaRPr lang="LID4096"/>
          </a:p>
        </p:txBody>
      </p:sp>
    </p:spTree>
    <p:extLst>
      <p:ext uri="{BB962C8B-B14F-4D97-AF65-F5344CB8AC3E}">
        <p14:creationId xmlns:p14="http://schemas.microsoft.com/office/powerpoint/2010/main" val="30695364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t-E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13D08F-E5A9-4E65-9D6E-59D8BA72A6A7}" type="datetimeFigureOut">
              <a:rPr lang="et-EE" smtClean="0"/>
              <a:t>29.10.2026</a:t>
            </a:fld>
            <a:endParaRPr lang="et-E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t-E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F301AD-E2B1-4F49-869A-73B11F47DCA7}" type="slidenum">
              <a:rPr lang="et-EE" smtClean="0"/>
              <a:t>‹#›</a:t>
            </a:fld>
            <a:endParaRPr lang="et-EE"/>
          </a:p>
        </p:txBody>
      </p:sp>
    </p:spTree>
    <p:extLst>
      <p:ext uri="{BB962C8B-B14F-4D97-AF65-F5344CB8AC3E}">
        <p14:creationId xmlns:p14="http://schemas.microsoft.com/office/powerpoint/2010/main" val="67121725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t-E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402F1C-4D0D-4D55-B46C-E776B05F0009}" type="datetimeFigureOut">
              <a:rPr lang="et-EE" smtClean="0">
                <a:solidFill>
                  <a:prstClr val="black">
                    <a:tint val="75000"/>
                  </a:prstClr>
                </a:solidFill>
              </a:rPr>
              <a:pPr/>
              <a:t>29.10.2026</a:t>
            </a:fld>
            <a:endParaRPr lang="et-EE">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t-EE">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7B141-CF48-4429-B66E-EEC7D92ADDF2}" type="slidenum">
              <a:rPr lang="et-EE" smtClean="0">
                <a:solidFill>
                  <a:prstClr val="black">
                    <a:tint val="75000"/>
                  </a:prstClr>
                </a:solidFill>
              </a:rPr>
              <a:pPr/>
              <a:t>‹#›</a:t>
            </a:fld>
            <a:endParaRPr lang="et-EE">
              <a:solidFill>
                <a:prstClr val="black">
                  <a:tint val="75000"/>
                </a:prstClr>
              </a:solidFill>
            </a:endParaRPr>
          </a:p>
        </p:txBody>
      </p:sp>
    </p:spTree>
    <p:extLst>
      <p:ext uri="{BB962C8B-B14F-4D97-AF65-F5344CB8AC3E}">
        <p14:creationId xmlns:p14="http://schemas.microsoft.com/office/powerpoint/2010/main" val="1336973025"/>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D7AC5-D5C0-4123-97A0-E119FC7D4C02}"/>
              </a:ext>
            </a:extLst>
          </p:cNvPr>
          <p:cNvSpPr>
            <a:spLocks noGrp="1"/>
          </p:cNvSpPr>
          <p:nvPr>
            <p:ph type="ctrTitle"/>
          </p:nvPr>
        </p:nvSpPr>
        <p:spPr/>
        <p:txBody>
          <a:bodyPr/>
          <a:lstStyle/>
          <a:p>
            <a:r>
              <a:rPr lang="en-US" dirty="0" err="1"/>
              <a:t>Terves</a:t>
            </a:r>
            <a:r>
              <a:rPr lang="en-US" dirty="0"/>
              <a:t> </a:t>
            </a:r>
            <a:r>
              <a:rPr lang="en-US" dirty="0" err="1"/>
              <a:t>kehas</a:t>
            </a:r>
            <a:r>
              <a:rPr lang="en-US" dirty="0"/>
              <a:t> </a:t>
            </a:r>
            <a:r>
              <a:rPr lang="en-US" dirty="0" err="1"/>
              <a:t>terve</a:t>
            </a:r>
            <a:r>
              <a:rPr lang="en-US" dirty="0"/>
              <a:t> </a:t>
            </a:r>
            <a:r>
              <a:rPr lang="en-US" dirty="0" err="1"/>
              <a:t>vaim</a:t>
            </a:r>
            <a:endParaRPr lang="en-US" dirty="0"/>
          </a:p>
        </p:txBody>
      </p:sp>
      <p:sp>
        <p:nvSpPr>
          <p:cNvPr id="3" name="Subtitle 2">
            <a:extLst>
              <a:ext uri="{FF2B5EF4-FFF2-40B4-BE49-F238E27FC236}">
                <a16:creationId xmlns:a16="http://schemas.microsoft.com/office/drawing/2014/main" id="{B93204A0-3CBB-4242-8227-50F7110DD02F}"/>
              </a:ext>
            </a:extLst>
          </p:cNvPr>
          <p:cNvSpPr>
            <a:spLocks noGrp="1"/>
          </p:cNvSpPr>
          <p:nvPr>
            <p:ph type="subTitle" idx="1"/>
          </p:nvPr>
        </p:nvSpPr>
        <p:spPr/>
        <p:txBody>
          <a:bodyPr/>
          <a:lstStyle/>
          <a:p>
            <a:r>
              <a:rPr lang="et-EE" dirty="0"/>
              <a:t>Kristjan Port, TLU</a:t>
            </a:r>
          </a:p>
          <a:p>
            <a:r>
              <a:rPr lang="et-EE" dirty="0"/>
              <a:t>Harjumaa VI Omavalitsuspäev</a:t>
            </a:r>
          </a:p>
          <a:p>
            <a:r>
              <a:rPr lang="et-EE" dirty="0"/>
              <a:t>30.10.2026</a:t>
            </a:r>
          </a:p>
          <a:p>
            <a:endParaRPr lang="en-US" dirty="0"/>
          </a:p>
        </p:txBody>
      </p:sp>
      <p:cxnSp>
        <p:nvCxnSpPr>
          <p:cNvPr id="5" name="Straight Connector 4">
            <a:extLst>
              <a:ext uri="{FF2B5EF4-FFF2-40B4-BE49-F238E27FC236}">
                <a16:creationId xmlns:a16="http://schemas.microsoft.com/office/drawing/2014/main" id="{9B105488-558F-44F2-83F8-E130D63A1B80}"/>
              </a:ext>
            </a:extLst>
          </p:cNvPr>
          <p:cNvCxnSpPr/>
          <p:nvPr/>
        </p:nvCxnSpPr>
        <p:spPr>
          <a:xfrm flipH="1">
            <a:off x="8545484" y="2693324"/>
            <a:ext cx="374072" cy="735676"/>
          </a:xfrm>
          <a:prstGeom prst="line">
            <a:avLst/>
          </a:prstGeom>
          <a:ln w="28575">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A050B3E-F4E4-427B-8759-1F31B3234568}"/>
              </a:ext>
            </a:extLst>
          </p:cNvPr>
          <p:cNvSpPr txBox="1"/>
          <p:nvPr/>
        </p:nvSpPr>
        <p:spPr>
          <a:xfrm>
            <a:off x="8503920" y="2170362"/>
            <a:ext cx="665018" cy="861774"/>
          </a:xfrm>
          <a:prstGeom prst="rect">
            <a:avLst/>
          </a:prstGeom>
          <a:noFill/>
        </p:spPr>
        <p:txBody>
          <a:bodyPr wrap="square" rtlCol="0">
            <a:spAutoFit/>
          </a:bodyPr>
          <a:lstStyle/>
          <a:p>
            <a:r>
              <a:rPr lang="et-EE" sz="5000" b="1" dirty="0">
                <a:solidFill>
                  <a:srgbClr val="C00000"/>
                </a:solidFill>
                <a:latin typeface="Bradley Hand ITC" panose="03070402050302030203" pitchFamily="66" charset="0"/>
              </a:rPr>
              <a:t>õ</a:t>
            </a:r>
            <a:endParaRPr lang="en-US" sz="5000" b="1" dirty="0">
              <a:solidFill>
                <a:srgbClr val="C00000"/>
              </a:solidFill>
              <a:latin typeface="Bradley Hand ITC" panose="03070402050302030203" pitchFamily="66" charset="0"/>
            </a:endParaRPr>
          </a:p>
        </p:txBody>
      </p:sp>
      <p:pic>
        <p:nvPicPr>
          <p:cNvPr id="7" name="Picture 6">
            <a:extLst>
              <a:ext uri="{FF2B5EF4-FFF2-40B4-BE49-F238E27FC236}">
                <a16:creationId xmlns:a16="http://schemas.microsoft.com/office/drawing/2014/main" id="{D45557FB-6409-43FF-81AB-36901C862BAF}"/>
              </a:ext>
            </a:extLst>
          </p:cNvPr>
          <p:cNvPicPr>
            <a:picLocks noChangeAspect="1"/>
          </p:cNvPicPr>
          <p:nvPr/>
        </p:nvPicPr>
        <p:blipFill>
          <a:blip r:embed="rId2"/>
          <a:stretch>
            <a:fillRect/>
          </a:stretch>
        </p:blipFill>
        <p:spPr>
          <a:xfrm>
            <a:off x="9814832" y="3939268"/>
            <a:ext cx="2918732" cy="2918732"/>
          </a:xfrm>
          <a:prstGeom prst="rect">
            <a:avLst/>
          </a:prstGeom>
        </p:spPr>
      </p:pic>
    </p:spTree>
    <p:extLst>
      <p:ext uri="{BB962C8B-B14F-4D97-AF65-F5344CB8AC3E}">
        <p14:creationId xmlns:p14="http://schemas.microsoft.com/office/powerpoint/2010/main" val="41554202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4F6D-9A8B-4CA0-9C28-30A54D90D52F}"/>
              </a:ext>
            </a:extLst>
          </p:cNvPr>
          <p:cNvSpPr>
            <a:spLocks noGrp="1"/>
          </p:cNvSpPr>
          <p:nvPr>
            <p:ph type="title"/>
          </p:nvPr>
        </p:nvSpPr>
        <p:spPr>
          <a:xfrm>
            <a:off x="838200" y="365125"/>
            <a:ext cx="10515600" cy="1325563"/>
          </a:xfrm>
        </p:spPr>
        <p:txBody>
          <a:bodyPr/>
          <a:lstStyle/>
          <a:p>
            <a:r>
              <a:rPr lang="fi-FI" dirty="0" err="1"/>
              <a:t>Päeva</a:t>
            </a:r>
            <a:r>
              <a:rPr lang="fi-FI" dirty="0"/>
              <a:t> </a:t>
            </a:r>
            <a:r>
              <a:rPr lang="fi-FI" dirty="0" err="1"/>
              <a:t>keskmes</a:t>
            </a:r>
            <a:r>
              <a:rPr lang="fi-FI" dirty="0"/>
              <a:t> on</a:t>
            </a:r>
            <a:endParaRPr lang="en-US" dirty="0"/>
          </a:p>
        </p:txBody>
      </p:sp>
      <p:sp>
        <p:nvSpPr>
          <p:cNvPr id="3" name="Content Placeholder 2">
            <a:extLst>
              <a:ext uri="{FF2B5EF4-FFF2-40B4-BE49-F238E27FC236}">
                <a16:creationId xmlns:a16="http://schemas.microsoft.com/office/drawing/2014/main" id="{B298F4E4-06D7-481B-A13E-B0FEEF52DE13}"/>
              </a:ext>
            </a:extLst>
          </p:cNvPr>
          <p:cNvSpPr>
            <a:spLocks noGrp="1"/>
          </p:cNvSpPr>
          <p:nvPr>
            <p:ph idx="1"/>
          </p:nvPr>
        </p:nvSpPr>
        <p:spPr>
          <a:xfrm>
            <a:off x="838199" y="1825625"/>
            <a:ext cx="11132127" cy="4351338"/>
          </a:xfrm>
        </p:spPr>
        <p:txBody>
          <a:bodyPr>
            <a:normAutofit/>
          </a:bodyPr>
          <a:lstStyle/>
          <a:p>
            <a:pPr lvl="0"/>
            <a:r>
              <a:rPr lang="et-EE" dirty="0"/>
              <a:t>Kujundada liikumist toetavat elukeskkonda;</a:t>
            </a:r>
          </a:p>
          <a:p>
            <a:pPr lvl="0"/>
            <a:r>
              <a:rPr lang="et-EE" dirty="0"/>
              <a:t>Tugevdada vaimset heaolu ja kuuluvustunnet;</a:t>
            </a:r>
          </a:p>
          <a:p>
            <a:pPr lvl="0"/>
            <a:r>
              <a:rPr lang="et-EE" dirty="0"/>
              <a:t>Leida tasakaal inimese enda vastutuse ja sotsiaalse võrgustiku toe vahel;</a:t>
            </a:r>
          </a:p>
          <a:p>
            <a:pPr lvl="0"/>
            <a:r>
              <a:rPr lang="et-EE" dirty="0"/>
              <a:t>Märgata abivajadust enne, kui probleemist kujuneb kriis;</a:t>
            </a:r>
          </a:p>
          <a:p>
            <a:pPr lvl="0"/>
            <a:r>
              <a:rPr lang="et-EE" dirty="0"/>
              <a:t>Muuta eri valdkondade koostöö tegelikult toimivaks.</a:t>
            </a:r>
          </a:p>
          <a:p>
            <a:endParaRPr lang="et-EE" dirty="0"/>
          </a:p>
        </p:txBody>
      </p:sp>
      <p:pic>
        <p:nvPicPr>
          <p:cNvPr id="6" name="Picture 5">
            <a:extLst>
              <a:ext uri="{FF2B5EF4-FFF2-40B4-BE49-F238E27FC236}">
                <a16:creationId xmlns:a16="http://schemas.microsoft.com/office/drawing/2014/main" id="{CE1CA84C-6716-4E07-9588-5DA84B7FBE98}"/>
              </a:ext>
            </a:extLst>
          </p:cNvPr>
          <p:cNvPicPr>
            <a:picLocks noChangeAspect="1"/>
          </p:cNvPicPr>
          <p:nvPr/>
        </p:nvPicPr>
        <p:blipFill>
          <a:blip r:embed="rId2"/>
          <a:stretch>
            <a:fillRect/>
          </a:stretch>
        </p:blipFill>
        <p:spPr>
          <a:xfrm rot="169021">
            <a:off x="5386651" y="4117749"/>
            <a:ext cx="4805275" cy="2692031"/>
          </a:xfrm>
          <a:prstGeom prst="rect">
            <a:avLst/>
          </a:prstGeom>
        </p:spPr>
      </p:pic>
    </p:spTree>
    <p:extLst>
      <p:ext uri="{BB962C8B-B14F-4D97-AF65-F5344CB8AC3E}">
        <p14:creationId xmlns:p14="http://schemas.microsoft.com/office/powerpoint/2010/main" val="13981313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915722" y="1949691"/>
            <a:ext cx="291536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7 </a:t>
            </a:r>
            <a:r>
              <a:rPr lang="en-US" sz="3600" kern="1200" dirty="0" err="1">
                <a:solidFill>
                  <a:srgbClr val="FFFFFF"/>
                </a:solidFill>
                <a:latin typeface="+mj-lt"/>
                <a:ea typeface="+mj-ea"/>
                <a:cs typeface="+mj-cs"/>
              </a:rPr>
              <a:t>erinevat</a:t>
            </a:r>
            <a:r>
              <a:rPr lang="en-US" sz="3600" kern="1200" dirty="0">
                <a:solidFill>
                  <a:srgbClr val="FFFFFF"/>
                </a:solidFill>
                <a:latin typeface="+mj-lt"/>
                <a:ea typeface="+mj-ea"/>
                <a:cs typeface="+mj-cs"/>
              </a:rPr>
              <a:t> </a:t>
            </a:r>
            <a:r>
              <a:rPr lang="en-US" sz="3600" kern="1200" dirty="0" err="1">
                <a:solidFill>
                  <a:srgbClr val="FFFFFF"/>
                </a:solidFill>
                <a:latin typeface="+mj-lt"/>
                <a:ea typeface="+mj-ea"/>
                <a:cs typeface="+mj-cs"/>
              </a:rPr>
              <a:t>uuringut</a:t>
            </a:r>
            <a:r>
              <a:rPr lang="en-US" sz="3600" kern="1200" dirty="0">
                <a:solidFill>
                  <a:srgbClr val="FFFFFF"/>
                </a:solidFill>
                <a:latin typeface="+mj-lt"/>
                <a:ea typeface="+mj-ea"/>
                <a:cs typeface="+mj-cs"/>
              </a:rPr>
              <a:t>: 1.3m </a:t>
            </a:r>
            <a:r>
              <a:rPr lang="en-US" sz="3600" kern="1200" dirty="0" err="1">
                <a:solidFill>
                  <a:srgbClr val="FFFFFF"/>
                </a:solidFill>
                <a:latin typeface="+mj-lt"/>
                <a:ea typeface="+mj-ea"/>
                <a:cs typeface="+mj-cs"/>
              </a:rPr>
              <a:t>inimest</a:t>
            </a:r>
            <a:r>
              <a:rPr lang="en-US" sz="3600" kern="1200" dirty="0">
                <a:solidFill>
                  <a:srgbClr val="FFFFFF"/>
                </a:solidFill>
                <a:latin typeface="+mj-lt"/>
                <a:ea typeface="+mj-ea"/>
                <a:cs typeface="+mj-cs"/>
              </a:rPr>
              <a:t> 51 </a:t>
            </a:r>
            <a:r>
              <a:rPr lang="en-US" sz="3600" kern="1200" dirty="0" err="1">
                <a:solidFill>
                  <a:srgbClr val="FFFFFF"/>
                </a:solidFill>
                <a:latin typeface="+mj-lt"/>
                <a:ea typeface="+mj-ea"/>
                <a:cs typeface="+mj-cs"/>
              </a:rPr>
              <a:t>riigis</a:t>
            </a:r>
            <a:endParaRPr lang="en-US" sz="3600" kern="1200" dirty="0">
              <a:solidFill>
                <a:srgbClr val="FFFFFF"/>
              </a:solidFill>
              <a:latin typeface="+mj-lt"/>
              <a:ea typeface="+mj-ea"/>
              <a:cs typeface="+mj-cs"/>
            </a:endParaRPr>
          </a:p>
        </p:txBody>
      </p:sp>
      <p:pic>
        <p:nvPicPr>
          <p:cNvPr id="5" name="Content Placeholder 3"/>
          <p:cNvPicPr>
            <a:picLocks noGrp="1" noChangeAspect="1"/>
          </p:cNvPicPr>
          <p:nvPr>
            <p:ph idx="1"/>
          </p:nvPr>
        </p:nvPicPr>
        <p:blipFill>
          <a:blip r:embed="rId3"/>
          <a:stretch>
            <a:fillRect/>
          </a:stretch>
        </p:blipFill>
        <p:spPr>
          <a:xfrm>
            <a:off x="4777316" y="902025"/>
            <a:ext cx="6780700" cy="5051620"/>
          </a:xfrm>
          <a:prstGeom prst="rect">
            <a:avLst/>
          </a:prstGeom>
        </p:spPr>
      </p:pic>
      <p:cxnSp>
        <p:nvCxnSpPr>
          <p:cNvPr id="8" name="Straight Arrow Connector 7">
            <a:extLst>
              <a:ext uri="{FF2B5EF4-FFF2-40B4-BE49-F238E27FC236}">
                <a16:creationId xmlns:a16="http://schemas.microsoft.com/office/drawing/2014/main" id="{1E76A696-0018-46CF-868B-C6E9B84C2965}"/>
              </a:ext>
            </a:extLst>
          </p:cNvPr>
          <p:cNvCxnSpPr/>
          <p:nvPr/>
        </p:nvCxnSpPr>
        <p:spPr>
          <a:xfrm>
            <a:off x="5836528" y="1967266"/>
            <a:ext cx="2402077" cy="1700879"/>
          </a:xfrm>
          <a:prstGeom prst="straightConnector1">
            <a:avLst/>
          </a:prstGeom>
          <a:ln w="28575">
            <a:tailEnd type="triangle"/>
          </a:ln>
          <a:effectLst>
            <a:outerShdw blurRad="50800" dist="38100" dir="2700000" algn="tl" rotWithShape="0">
              <a:prstClr val="black">
                <a:alpha val="40000"/>
              </a:prstClr>
            </a:outerShdw>
          </a:effectLst>
        </p:spPr>
        <p:style>
          <a:lnRef idx="3">
            <a:schemeClr val="accent2"/>
          </a:lnRef>
          <a:fillRef idx="0">
            <a:schemeClr val="accent2"/>
          </a:fillRef>
          <a:effectRef idx="2">
            <a:schemeClr val="accent2"/>
          </a:effectRef>
          <a:fontRef idx="minor">
            <a:schemeClr val="tx1"/>
          </a:fontRef>
        </p:style>
      </p:cxnSp>
      <p:sp>
        <p:nvSpPr>
          <p:cNvPr id="9" name="TextBox 8">
            <a:extLst>
              <a:ext uri="{FF2B5EF4-FFF2-40B4-BE49-F238E27FC236}">
                <a16:creationId xmlns:a16="http://schemas.microsoft.com/office/drawing/2014/main" id="{984F0635-4C32-4BB7-A412-9FAB5E9385C6}"/>
              </a:ext>
            </a:extLst>
          </p:cNvPr>
          <p:cNvSpPr txBox="1"/>
          <p:nvPr/>
        </p:nvSpPr>
        <p:spPr>
          <a:xfrm>
            <a:off x="7158381" y="2578446"/>
            <a:ext cx="23646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prstClr val="black"/>
                </a:solidFill>
                <a:effectLst/>
                <a:uLnTx/>
                <a:uFillTx/>
                <a:latin typeface="Calibri" panose="020F0502020204030204"/>
                <a:ea typeface="+mn-ea"/>
                <a:cs typeface="+mn-cs"/>
              </a:rPr>
              <a:t>Tööiga = me ju teame…</a:t>
            </a:r>
          </a:p>
        </p:txBody>
      </p:sp>
      <p:sp>
        <p:nvSpPr>
          <p:cNvPr id="4" name="Rectangle 3">
            <a:extLst>
              <a:ext uri="{FF2B5EF4-FFF2-40B4-BE49-F238E27FC236}">
                <a16:creationId xmlns:a16="http://schemas.microsoft.com/office/drawing/2014/main" id="{17D5DFBC-23D5-456E-9C55-510D8C910697}"/>
              </a:ext>
            </a:extLst>
          </p:cNvPr>
          <p:cNvSpPr/>
          <p:nvPr/>
        </p:nvSpPr>
        <p:spPr>
          <a:xfrm>
            <a:off x="4882102" y="5925025"/>
            <a:ext cx="6615483" cy="87716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700" b="0" i="0" u="none" strike="noStrike" kern="1200" cap="none" spc="0" normalizeH="0" baseline="0" noProof="0" dirty="0">
                <a:ln>
                  <a:noFill/>
                </a:ln>
                <a:solidFill>
                  <a:prstClr val="black"/>
                </a:solidFill>
                <a:effectLst/>
                <a:uLnTx/>
                <a:uFillTx/>
                <a:latin typeface="Calibri" panose="020F0502020204030204"/>
                <a:ea typeface="+mn-ea"/>
                <a:cs typeface="+mn-cs"/>
              </a:rPr>
              <a:t>Eesti elanike oodatav eluiga sünnimomendil 78,1, mehed </a:t>
            </a:r>
            <a:r>
              <a:rPr kumimoji="0" lang="fi-FI" sz="1700" b="0" i="0" u="none" strike="noStrike" kern="1200" cap="none" spc="0" normalizeH="0" baseline="0" noProof="0" dirty="0">
                <a:ln>
                  <a:noFill/>
                </a:ln>
                <a:solidFill>
                  <a:prstClr val="black"/>
                </a:solidFill>
                <a:effectLst/>
                <a:uLnTx/>
                <a:uFillTx/>
                <a:latin typeface="Calibri" panose="020F0502020204030204"/>
                <a:ea typeface="+mn-ea"/>
                <a:cs typeface="+mn-cs"/>
              </a:rPr>
              <a:t>7</a:t>
            </a:r>
            <a:r>
              <a:rPr kumimoji="0" lang="et-EE" sz="1700" b="0" i="0" u="none" strike="noStrike" kern="1200" cap="none" spc="0" normalizeH="0" baseline="0" noProof="0" dirty="0">
                <a:ln>
                  <a:noFill/>
                </a:ln>
                <a:solidFill>
                  <a:prstClr val="black"/>
                </a:solidFill>
                <a:effectLst/>
                <a:uLnTx/>
                <a:uFillTx/>
                <a:latin typeface="Calibri" panose="020F0502020204030204"/>
                <a:ea typeface="+mn-ea"/>
                <a:cs typeface="+mn-cs"/>
              </a:rPr>
              <a:t>3</a:t>
            </a:r>
            <a:r>
              <a:rPr kumimoji="0" lang="fi-FI" sz="17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t-EE" sz="1700" b="0" i="0" u="none" strike="noStrike" kern="1200" cap="none" spc="0" normalizeH="0" baseline="0" noProof="0" dirty="0">
                <a:ln>
                  <a:noFill/>
                </a:ln>
                <a:solidFill>
                  <a:prstClr val="black"/>
                </a:solidFill>
                <a:effectLst/>
                <a:uLnTx/>
                <a:uFillTx/>
                <a:latin typeface="Calibri" panose="020F0502020204030204"/>
                <a:ea typeface="+mn-ea"/>
                <a:cs typeface="+mn-cs"/>
              </a:rPr>
              <a:t>6</a:t>
            </a:r>
            <a:r>
              <a:rPr kumimoji="0" lang="fi-FI" sz="1700" b="0" i="0" u="none" strike="noStrike" kern="1200" cap="none" spc="0" normalizeH="0" baseline="0" noProof="0" dirty="0">
                <a:ln>
                  <a:noFill/>
                </a:ln>
                <a:solidFill>
                  <a:prstClr val="black"/>
                </a:solidFill>
                <a:effectLst/>
                <a:uLnTx/>
                <a:uFillTx/>
                <a:latin typeface="Calibri" panose="020F0502020204030204"/>
                <a:ea typeface="+mn-ea"/>
                <a:cs typeface="+mn-cs"/>
              </a:rPr>
              <a:t> ja </a:t>
            </a:r>
            <a:r>
              <a:rPr kumimoji="0" lang="et-EE" sz="1700" b="0" i="0" u="none" strike="noStrike" kern="1200" cap="none" spc="0" normalizeH="0" baseline="0" noProof="0" dirty="0">
                <a:ln>
                  <a:noFill/>
                </a:ln>
                <a:solidFill>
                  <a:prstClr val="black"/>
                </a:solidFill>
                <a:effectLst/>
                <a:uLnTx/>
                <a:uFillTx/>
                <a:latin typeface="Calibri" panose="020F0502020204030204"/>
                <a:ea typeface="+mn-ea"/>
                <a:cs typeface="+mn-cs"/>
              </a:rPr>
              <a:t>naised </a:t>
            </a:r>
            <a:r>
              <a:rPr kumimoji="0" lang="fi-FI" sz="1700" b="0" i="0" u="none" strike="noStrike" kern="1200" cap="none" spc="0" normalizeH="0" baseline="0" noProof="0" dirty="0">
                <a:ln>
                  <a:noFill/>
                </a:ln>
                <a:solidFill>
                  <a:prstClr val="black"/>
                </a:solidFill>
                <a:effectLst/>
                <a:uLnTx/>
                <a:uFillTx/>
                <a:latin typeface="Calibri" panose="020F0502020204030204"/>
                <a:ea typeface="+mn-ea"/>
                <a:cs typeface="+mn-cs"/>
              </a:rPr>
              <a:t>82,</a:t>
            </a:r>
            <a:r>
              <a:rPr kumimoji="0" lang="et-EE" sz="1700" b="0" i="0" u="none" strike="noStrike" kern="1200" cap="none" spc="0" normalizeH="0" baseline="0" noProof="0" dirty="0">
                <a:ln>
                  <a:noFill/>
                </a:ln>
                <a:solidFill>
                  <a:prstClr val="black"/>
                </a:solidFill>
                <a:effectLst/>
                <a:uLnTx/>
                <a:uFillTx/>
                <a:latin typeface="Calibri" panose="020F0502020204030204"/>
                <a:ea typeface="+mn-ea"/>
                <a:cs typeface="+mn-cs"/>
              </a:rPr>
              <a:t>3</a:t>
            </a:r>
            <a:r>
              <a:rPr kumimoji="0" lang="fi-FI" sz="17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i-FI" sz="1700" b="0" i="0" u="none" strike="noStrike" kern="1200" cap="none" spc="0" normalizeH="0" baseline="0" noProof="0" dirty="0" err="1">
                <a:ln>
                  <a:noFill/>
                </a:ln>
                <a:solidFill>
                  <a:prstClr val="black"/>
                </a:solidFill>
                <a:effectLst/>
                <a:uLnTx/>
                <a:uFillTx/>
                <a:latin typeface="Calibri" panose="020F0502020204030204"/>
                <a:ea typeface="+mn-ea"/>
                <a:cs typeface="+mn-cs"/>
              </a:rPr>
              <a:t>aastat</a:t>
            </a:r>
            <a:r>
              <a:rPr kumimoji="0" lang="fi-FI" sz="17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i-FI" sz="1700" b="0" i="0" u="none" strike="noStrike" kern="1200" cap="none" spc="0" normalizeH="0" baseline="0" noProof="0" dirty="0" err="1">
                <a:ln>
                  <a:noFill/>
                </a:ln>
                <a:solidFill>
                  <a:prstClr val="black"/>
                </a:solidFill>
                <a:effectLst/>
                <a:uLnTx/>
                <a:uFillTx/>
                <a:latin typeface="Calibri" panose="020F0502020204030204"/>
                <a:ea typeface="+mn-ea"/>
                <a:cs typeface="+mn-cs"/>
              </a:rPr>
              <a:t>Tervena</a:t>
            </a:r>
            <a:r>
              <a:rPr kumimoji="0" lang="fi-FI" sz="17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i-FI" sz="1700" b="0" i="0" u="none" strike="noStrike" kern="1200" cap="none" spc="0" normalizeH="0" baseline="0" noProof="0" dirty="0" err="1">
                <a:ln>
                  <a:noFill/>
                </a:ln>
                <a:solidFill>
                  <a:prstClr val="black"/>
                </a:solidFill>
                <a:effectLst/>
                <a:uLnTx/>
                <a:uFillTx/>
                <a:latin typeface="Calibri" panose="020F0502020204030204"/>
                <a:ea typeface="+mn-ea"/>
                <a:cs typeface="+mn-cs"/>
              </a:rPr>
              <a:t>elavad</a:t>
            </a:r>
            <a:r>
              <a:rPr kumimoji="0" lang="fi-FI" sz="17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i-FI" sz="1700" b="0" i="0" u="none" strike="noStrike" kern="1200" cap="none" spc="0" normalizeH="0" baseline="0" noProof="0" dirty="0" err="1">
                <a:ln>
                  <a:noFill/>
                </a:ln>
                <a:solidFill>
                  <a:prstClr val="black"/>
                </a:solidFill>
                <a:effectLst/>
                <a:uLnTx/>
                <a:uFillTx/>
                <a:latin typeface="Calibri" panose="020F0502020204030204"/>
                <a:ea typeface="+mn-ea"/>
                <a:cs typeface="+mn-cs"/>
              </a:rPr>
              <a:t>mehed</a:t>
            </a:r>
            <a:r>
              <a:rPr kumimoji="0" lang="fi-FI" sz="1700" b="0" i="0" u="none" strike="noStrike" kern="1200" cap="none" spc="0" normalizeH="0" baseline="0" noProof="0" dirty="0">
                <a:ln>
                  <a:noFill/>
                </a:ln>
                <a:solidFill>
                  <a:prstClr val="black"/>
                </a:solidFill>
                <a:effectLst/>
                <a:uLnTx/>
                <a:uFillTx/>
                <a:latin typeface="Calibri" panose="020F0502020204030204"/>
                <a:ea typeface="+mn-ea"/>
                <a:cs typeface="+mn-cs"/>
              </a:rPr>
              <a:t> 5</a:t>
            </a:r>
            <a:r>
              <a:rPr kumimoji="0" lang="et-EE" sz="1700" b="0" i="0" u="none" strike="noStrike" kern="1200" cap="none" spc="0" normalizeH="0" baseline="0" noProof="0" dirty="0">
                <a:ln>
                  <a:noFill/>
                </a:ln>
                <a:solidFill>
                  <a:prstClr val="black"/>
                </a:solidFill>
                <a:effectLst/>
                <a:uLnTx/>
                <a:uFillTx/>
                <a:latin typeface="Calibri" panose="020F0502020204030204"/>
                <a:ea typeface="+mn-ea"/>
                <a:cs typeface="+mn-cs"/>
              </a:rPr>
              <a:t>7</a:t>
            </a:r>
            <a:r>
              <a:rPr kumimoji="0" lang="fi-FI" sz="17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t-EE" sz="1700" b="0" i="0" u="none" strike="noStrike" kern="1200" cap="none" spc="0" normalizeH="0" baseline="0" noProof="0" dirty="0">
                <a:ln>
                  <a:noFill/>
                </a:ln>
                <a:solidFill>
                  <a:prstClr val="black"/>
                </a:solidFill>
                <a:effectLst/>
                <a:uLnTx/>
                <a:uFillTx/>
                <a:latin typeface="Calibri" panose="020F0502020204030204"/>
                <a:ea typeface="+mn-ea"/>
                <a:cs typeface="+mn-cs"/>
              </a:rPr>
              <a:t>9</a:t>
            </a:r>
            <a:r>
              <a:rPr kumimoji="0" lang="fi-FI" sz="1700" b="0" i="0" u="none" strike="noStrike" kern="1200" cap="none" spc="0" normalizeH="0" baseline="0" noProof="0" dirty="0">
                <a:ln>
                  <a:noFill/>
                </a:ln>
                <a:solidFill>
                  <a:prstClr val="black"/>
                </a:solidFill>
                <a:effectLst/>
                <a:uLnTx/>
                <a:uFillTx/>
                <a:latin typeface="Calibri" panose="020F0502020204030204"/>
                <a:ea typeface="+mn-ea"/>
                <a:cs typeface="+mn-cs"/>
              </a:rPr>
              <a:t> ja </a:t>
            </a:r>
            <a:r>
              <a:rPr kumimoji="0" lang="fi-FI" sz="1700" b="0" i="0" u="none" strike="noStrike" kern="1200" cap="none" spc="0" normalizeH="0" baseline="0" noProof="0" dirty="0" err="1">
                <a:ln>
                  <a:noFill/>
                </a:ln>
                <a:solidFill>
                  <a:prstClr val="black"/>
                </a:solidFill>
                <a:effectLst/>
                <a:uLnTx/>
                <a:uFillTx/>
                <a:latin typeface="Calibri" panose="020F0502020204030204"/>
                <a:ea typeface="+mn-ea"/>
                <a:cs typeface="+mn-cs"/>
              </a:rPr>
              <a:t>naised</a:t>
            </a:r>
            <a:r>
              <a:rPr kumimoji="0" lang="fi-FI" sz="17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t-EE" sz="1700" b="0" i="0" u="none" strike="noStrike" kern="1200" cap="none" spc="0" normalizeH="0" baseline="0" noProof="0" dirty="0">
                <a:ln>
                  <a:noFill/>
                </a:ln>
                <a:solidFill>
                  <a:prstClr val="black"/>
                </a:solidFill>
                <a:effectLst/>
                <a:uLnTx/>
                <a:uFillTx/>
                <a:latin typeface="Calibri" panose="020F0502020204030204"/>
                <a:ea typeface="+mn-ea"/>
                <a:cs typeface="+mn-cs"/>
              </a:rPr>
              <a:t>60</a:t>
            </a:r>
            <a:r>
              <a:rPr kumimoji="0" lang="fi-FI" sz="17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t-EE" sz="1700" b="0" i="0" u="none" strike="noStrike" kern="1200" cap="none" spc="0" normalizeH="0" baseline="0" noProof="0" dirty="0">
                <a:ln>
                  <a:noFill/>
                </a:ln>
                <a:solidFill>
                  <a:prstClr val="black"/>
                </a:solidFill>
                <a:effectLst/>
                <a:uLnTx/>
                <a:uFillTx/>
                <a:latin typeface="Calibri" panose="020F0502020204030204"/>
                <a:ea typeface="+mn-ea"/>
                <a:cs typeface="+mn-cs"/>
              </a:rPr>
              <a:t>6</a:t>
            </a:r>
            <a:r>
              <a:rPr kumimoji="0" lang="fi-FI" sz="17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i-FI" sz="1700" b="0" i="0" u="none" strike="noStrike" kern="1200" cap="none" spc="0" normalizeH="0" baseline="0" noProof="0" dirty="0" err="1">
                <a:ln>
                  <a:noFill/>
                </a:ln>
                <a:solidFill>
                  <a:prstClr val="black"/>
                </a:solidFill>
                <a:effectLst/>
                <a:uLnTx/>
                <a:uFillTx/>
                <a:latin typeface="Calibri" panose="020F0502020204030204"/>
                <a:ea typeface="+mn-ea"/>
                <a:cs typeface="+mn-cs"/>
              </a:rPr>
              <a:t>eluaastat</a:t>
            </a:r>
            <a:r>
              <a:rPr kumimoji="0" lang="et-EE" sz="17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t-EE" sz="17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(Statistikaamet)</a:t>
            </a:r>
            <a:endParaRPr kumimoji="0" lang="LID4096" sz="17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cxnSp>
        <p:nvCxnSpPr>
          <p:cNvPr id="7" name="Straight Arrow Connector 6">
            <a:extLst>
              <a:ext uri="{FF2B5EF4-FFF2-40B4-BE49-F238E27FC236}">
                <a16:creationId xmlns:a16="http://schemas.microsoft.com/office/drawing/2014/main" id="{03BD535C-B9A1-478B-878B-069EFD30EE9F}"/>
              </a:ext>
            </a:extLst>
          </p:cNvPr>
          <p:cNvCxnSpPr/>
          <p:nvPr/>
        </p:nvCxnSpPr>
        <p:spPr>
          <a:xfrm>
            <a:off x="10421296" y="1949691"/>
            <a:ext cx="0" cy="3034092"/>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7AC6588-1F9A-42A6-B89F-BE850ED2AC41}"/>
              </a:ext>
            </a:extLst>
          </p:cNvPr>
          <p:cNvCxnSpPr>
            <a:cxnSpLocks/>
          </p:cNvCxnSpPr>
          <p:nvPr/>
        </p:nvCxnSpPr>
        <p:spPr>
          <a:xfrm flipH="1">
            <a:off x="7066471" y="3248846"/>
            <a:ext cx="3354825" cy="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551BCA76-E302-4B5C-8682-D9DE5EED7A76}"/>
              </a:ext>
            </a:extLst>
          </p:cNvPr>
          <p:cNvCxnSpPr>
            <a:cxnSpLocks/>
          </p:cNvCxnSpPr>
          <p:nvPr/>
        </p:nvCxnSpPr>
        <p:spPr>
          <a:xfrm>
            <a:off x="8861738" y="3629770"/>
            <a:ext cx="0" cy="1354013"/>
          </a:xfrm>
          <a:prstGeom prst="straightConnector1">
            <a:avLst/>
          </a:prstGeom>
          <a:ln w="38100">
            <a:solidFill>
              <a:srgbClr val="002060"/>
            </a:solidFill>
            <a:prstDash val="sysDash"/>
            <a:tailEnd type="triangle"/>
          </a:ln>
          <a:effectLst>
            <a:outerShdw blurRad="50800" dist="38100" dir="2700000" algn="tl" rotWithShape="0">
              <a:prstClr val="black">
                <a:alpha val="40000"/>
              </a:prstClr>
            </a:outerShdw>
          </a:effectLst>
        </p:spPr>
        <p:style>
          <a:lnRef idx="3">
            <a:schemeClr val="accent2"/>
          </a:lnRef>
          <a:fillRef idx="0">
            <a:schemeClr val="accent2"/>
          </a:fillRef>
          <a:effectRef idx="2">
            <a:schemeClr val="accent2"/>
          </a:effectRef>
          <a:fontRef idx="minor">
            <a:schemeClr val="tx1"/>
          </a:fontRef>
        </p:style>
      </p:cxnSp>
      <p:cxnSp>
        <p:nvCxnSpPr>
          <p:cNvPr id="13" name="Straight Arrow Connector 12">
            <a:extLst>
              <a:ext uri="{FF2B5EF4-FFF2-40B4-BE49-F238E27FC236}">
                <a16:creationId xmlns:a16="http://schemas.microsoft.com/office/drawing/2014/main" id="{AB299317-2DA1-4B88-BF92-BA7CCF152A59}"/>
              </a:ext>
            </a:extLst>
          </p:cNvPr>
          <p:cNvCxnSpPr>
            <a:cxnSpLocks/>
          </p:cNvCxnSpPr>
          <p:nvPr/>
        </p:nvCxnSpPr>
        <p:spPr>
          <a:xfrm flipH="1">
            <a:off x="7673005" y="3782170"/>
            <a:ext cx="1297397" cy="0"/>
          </a:xfrm>
          <a:prstGeom prst="straightConnector1">
            <a:avLst/>
          </a:prstGeom>
          <a:ln w="38100">
            <a:solidFill>
              <a:srgbClr val="002060"/>
            </a:solidFill>
            <a:prstDash val="sysDash"/>
            <a:tailEnd type="triangle"/>
          </a:ln>
          <a:effectLst>
            <a:outerShdw blurRad="50800" dist="38100" dir="2700000" algn="tl" rotWithShape="0">
              <a:prstClr val="black">
                <a:alpha val="40000"/>
              </a:prstClr>
            </a:outerShdw>
          </a:effectLst>
        </p:spPr>
        <p:style>
          <a:lnRef idx="3">
            <a:schemeClr val="accent2"/>
          </a:lnRef>
          <a:fillRef idx="0">
            <a:schemeClr val="accent2"/>
          </a:fillRef>
          <a:effectRef idx="2">
            <a:schemeClr val="accent2"/>
          </a:effectRef>
          <a:fontRef idx="minor">
            <a:schemeClr val="tx1"/>
          </a:fontRef>
        </p:style>
      </p:cxnSp>
      <p:sp>
        <p:nvSpPr>
          <p:cNvPr id="15" name="TextBox 14">
            <a:extLst>
              <a:ext uri="{FF2B5EF4-FFF2-40B4-BE49-F238E27FC236}">
                <a16:creationId xmlns:a16="http://schemas.microsoft.com/office/drawing/2014/main" id="{457A6E11-CA73-4AB1-858E-397A4F996645}"/>
              </a:ext>
            </a:extLst>
          </p:cNvPr>
          <p:cNvSpPr txBox="1"/>
          <p:nvPr/>
        </p:nvSpPr>
        <p:spPr>
          <a:xfrm>
            <a:off x="7410844" y="3783454"/>
            <a:ext cx="1430221" cy="1200329"/>
          </a:xfrm>
          <a:prstGeom prst="rect">
            <a:avLst/>
          </a:prstGeom>
          <a:ln/>
        </p:spPr>
        <p:style>
          <a:lnRef idx="0">
            <a:schemeClr val="dk1"/>
          </a:lnRef>
          <a:fillRef idx="3">
            <a:schemeClr val="dk1"/>
          </a:fillRef>
          <a:effectRef idx="3">
            <a:schemeClr val="dk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prstClr val="white"/>
                </a:solidFill>
                <a:effectLst/>
                <a:uLnTx/>
                <a:uFillTx/>
                <a:latin typeface="Calibri" panose="020F0502020204030204"/>
                <a:ea typeface="+mn-ea"/>
                <a:cs typeface="+mn-cs"/>
              </a:rPr>
              <a:t>+15 aastat õnnetu, siis 20 a haige ja siis ….</a:t>
            </a:r>
          </a:p>
        </p:txBody>
      </p:sp>
      <p:sp>
        <p:nvSpPr>
          <p:cNvPr id="3" name="TextBox 2">
            <a:extLst>
              <a:ext uri="{FF2B5EF4-FFF2-40B4-BE49-F238E27FC236}">
                <a16:creationId xmlns:a16="http://schemas.microsoft.com/office/drawing/2014/main" id="{F5E407C2-2C8C-4401-88BC-D6DDB3AEE080}"/>
              </a:ext>
            </a:extLst>
          </p:cNvPr>
          <p:cNvSpPr txBox="1"/>
          <p:nvPr/>
        </p:nvSpPr>
        <p:spPr>
          <a:xfrm>
            <a:off x="5371108" y="5043612"/>
            <a:ext cx="5084858" cy="733663"/>
          </a:xfrm>
          <a:prstGeom prst="leftRightArrow">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prstClr val="white"/>
                </a:solidFill>
                <a:effectLst/>
                <a:uLnTx/>
                <a:uFillTx/>
                <a:latin typeface="Calibri" panose="020F0502020204030204"/>
                <a:ea typeface="+mn-ea"/>
                <a:cs typeface="+mn-cs"/>
              </a:rPr>
              <a:t>Elu on kiirelt mööduv periood kahe nutu vahel</a:t>
            </a:r>
          </a:p>
        </p:txBody>
      </p:sp>
    </p:spTree>
    <p:extLst>
      <p:ext uri="{BB962C8B-B14F-4D97-AF65-F5344CB8AC3E}">
        <p14:creationId xmlns:p14="http://schemas.microsoft.com/office/powerpoint/2010/main" val="795659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up)">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D72FB-D25F-4A20-B9A3-C0E6D41C12F4}"/>
              </a:ext>
            </a:extLst>
          </p:cNvPr>
          <p:cNvSpPr>
            <a:spLocks noGrp="1"/>
          </p:cNvSpPr>
          <p:nvPr>
            <p:ph type="title"/>
          </p:nvPr>
        </p:nvSpPr>
        <p:spPr/>
        <p:txBody>
          <a:bodyPr/>
          <a:lstStyle/>
          <a:p>
            <a:r>
              <a:rPr lang="et-EE" dirty="0"/>
              <a:t>Nagu vähk ehk tervise ja eluvõime kaotus</a:t>
            </a:r>
            <a:endParaRPr lang="en-US" dirty="0"/>
          </a:p>
        </p:txBody>
      </p:sp>
      <p:sp>
        <p:nvSpPr>
          <p:cNvPr id="3" name="Content Placeholder 2">
            <a:extLst>
              <a:ext uri="{FF2B5EF4-FFF2-40B4-BE49-F238E27FC236}">
                <a16:creationId xmlns:a16="http://schemas.microsoft.com/office/drawing/2014/main" id="{488657D3-55F0-4A7B-8B9C-B56D9A71315C}"/>
              </a:ext>
            </a:extLst>
          </p:cNvPr>
          <p:cNvSpPr>
            <a:spLocks noGrp="1"/>
          </p:cNvSpPr>
          <p:nvPr>
            <p:ph idx="1"/>
          </p:nvPr>
        </p:nvSpPr>
        <p:spPr/>
        <p:txBody>
          <a:bodyPr>
            <a:normAutofit fontScale="92500"/>
          </a:bodyPr>
          <a:lstStyle/>
          <a:p>
            <a:r>
              <a:rPr lang="et-EE" dirty="0"/>
              <a:t>Igas kehas arenevad vähk ja „vähk“ ning see peaks kõiki tõsiseks hirmutama</a:t>
            </a:r>
          </a:p>
          <a:p>
            <a:r>
              <a:rPr lang="et-EE" dirty="0"/>
              <a:t>Keha saab mõlema peatamisega hakkama, kasutades tervist kui ressurssi</a:t>
            </a:r>
          </a:p>
          <a:p>
            <a:r>
              <a:rPr lang="et-EE" dirty="0"/>
              <a:t>Väljakutsed, nagu haigused, võivad tervist „treenida“ (n. immuunsus)</a:t>
            </a:r>
          </a:p>
          <a:p>
            <a:pPr lvl="1"/>
            <a:r>
              <a:rPr lang="et-EE" dirty="0"/>
              <a:t>Aga bilanss muutub negatiivseks – </a:t>
            </a:r>
            <a:r>
              <a:rPr lang="et-EE" b="1" dirty="0"/>
              <a:t>kaotused ületavad kohanemist ja hakatakse sõltuma välisest abist</a:t>
            </a:r>
          </a:p>
          <a:p>
            <a:r>
              <a:rPr lang="et-EE" dirty="0"/>
              <a:t>Nende seas tööaegsetest </a:t>
            </a:r>
            <a:r>
              <a:rPr lang="et-EE" b="1" dirty="0"/>
              <a:t>investeeringutest </a:t>
            </a:r>
            <a:r>
              <a:rPr lang="et-EE" b="1" dirty="0">
                <a:gradFill flip="none" rotWithShape="1">
                  <a:gsLst>
                    <a:gs pos="0">
                      <a:schemeClr val="tx1"/>
                    </a:gs>
                    <a:gs pos="50000">
                      <a:schemeClr val="bg1">
                        <a:lumMod val="50000"/>
                      </a:schemeClr>
                    </a:gs>
                    <a:gs pos="100000">
                      <a:schemeClr val="tx1">
                        <a:tint val="23500"/>
                        <a:satMod val="160000"/>
                      </a:schemeClr>
                    </a:gs>
                  </a:gsLst>
                  <a:lin ang="0" scaled="1"/>
                  <a:tileRect/>
                </a:gradFill>
              </a:rPr>
              <a:t>tervisekassasse ja pensionisse</a:t>
            </a:r>
          </a:p>
          <a:p>
            <a:r>
              <a:rPr lang="et-EE" dirty="0"/>
              <a:t>Need on sotsiaalsed kokkulepped, mida </a:t>
            </a:r>
            <a:r>
              <a:rPr lang="et-EE" dirty="0">
                <a:solidFill>
                  <a:srgbClr val="C00000"/>
                </a:solidFill>
              </a:rPr>
              <a:t>jõustatakse seadustega</a:t>
            </a:r>
          </a:p>
          <a:p>
            <a:r>
              <a:rPr lang="et-EE" dirty="0"/>
              <a:t>Ent </a:t>
            </a:r>
            <a:r>
              <a:rPr lang="et-EE" dirty="0">
                <a:solidFill>
                  <a:srgbClr val="FF99FF"/>
                </a:solidFill>
              </a:rPr>
              <a:t>investeeringud tervisesse </a:t>
            </a:r>
            <a:r>
              <a:rPr lang="et-EE" dirty="0">
                <a:solidFill>
                  <a:srgbClr val="7030A0"/>
                </a:solidFill>
              </a:rPr>
              <a:t>jäetakse enda teha või arvatakse spordiorganisatsiooni huviks</a:t>
            </a:r>
          </a:p>
        </p:txBody>
      </p:sp>
    </p:spTree>
    <p:extLst>
      <p:ext uri="{BB962C8B-B14F-4D97-AF65-F5344CB8AC3E}">
        <p14:creationId xmlns:p14="http://schemas.microsoft.com/office/powerpoint/2010/main" val="18810526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E8AFC-BE06-4746-95B0-B05118FE5570}"/>
              </a:ext>
            </a:extLst>
          </p:cNvPr>
          <p:cNvSpPr>
            <a:spLocks noGrp="1"/>
          </p:cNvSpPr>
          <p:nvPr>
            <p:ph type="title"/>
          </p:nvPr>
        </p:nvSpPr>
        <p:spPr>
          <a:xfrm>
            <a:off x="838200" y="365125"/>
            <a:ext cx="10515600" cy="1325563"/>
          </a:xfrm>
        </p:spPr>
        <p:txBody>
          <a:bodyPr/>
          <a:lstStyle/>
          <a:p>
            <a:r>
              <a:rPr lang="et-EE"/>
              <a:t>Vananetakse erinevas tempos</a:t>
            </a:r>
            <a:endParaRPr lang="LID4096" dirty="0"/>
          </a:p>
        </p:txBody>
      </p:sp>
      <p:sp>
        <p:nvSpPr>
          <p:cNvPr id="3" name="Content Placeholder 2">
            <a:extLst>
              <a:ext uri="{FF2B5EF4-FFF2-40B4-BE49-F238E27FC236}">
                <a16:creationId xmlns:a16="http://schemas.microsoft.com/office/drawing/2014/main" id="{83F941C9-0F22-4925-B336-60E83F4B0571}"/>
              </a:ext>
            </a:extLst>
          </p:cNvPr>
          <p:cNvSpPr>
            <a:spLocks noGrp="1"/>
          </p:cNvSpPr>
          <p:nvPr>
            <p:ph idx="1"/>
          </p:nvPr>
        </p:nvSpPr>
        <p:spPr>
          <a:xfrm>
            <a:off x="838200" y="1825625"/>
            <a:ext cx="10515600" cy="4351338"/>
          </a:xfrm>
        </p:spPr>
        <p:txBody>
          <a:bodyPr>
            <a:normAutofit fontScale="92500" lnSpcReduction="10000"/>
          </a:bodyPr>
          <a:lstStyle/>
          <a:p>
            <a:r>
              <a:rPr lang="et-EE" dirty="0"/>
              <a:t>Vananemine ei alga 60. eluaastast</a:t>
            </a:r>
          </a:p>
          <a:p>
            <a:r>
              <a:rPr lang="et-EE" dirty="0"/>
              <a:t>45 aastaste seas on märkimisväärselt erineva </a:t>
            </a:r>
            <a:r>
              <a:rPr lang="et-EE" dirty="0">
                <a:solidFill>
                  <a:srgbClr val="CEA276"/>
                </a:solidFill>
              </a:rPr>
              <a:t>„vanusega „inimesi</a:t>
            </a:r>
          </a:p>
          <a:p>
            <a:r>
              <a:rPr lang="et-EE" dirty="0"/>
              <a:t>Vananemine algab 20. elusaastast ja kulgeb tempos </a:t>
            </a:r>
            <a:r>
              <a:rPr lang="et-EE" dirty="0">
                <a:solidFill>
                  <a:srgbClr val="CEA276"/>
                </a:solidFill>
              </a:rPr>
              <a:t>0.4 … 2.5 bioloogilist </a:t>
            </a:r>
            <a:r>
              <a:rPr lang="et-EE" dirty="0"/>
              <a:t>aastat/aastas*</a:t>
            </a:r>
          </a:p>
          <a:p>
            <a:pPr lvl="1"/>
            <a:r>
              <a:rPr lang="et-EE" dirty="0"/>
              <a:t>„vanust“ hinnati keha rasva%, südame ja kopsude jõudluse, </a:t>
            </a:r>
            <a:r>
              <a:rPr lang="et-EE" dirty="0">
                <a:solidFill>
                  <a:srgbClr val="CEA276"/>
                </a:solidFill>
              </a:rPr>
              <a:t>põletiku markerite põhjal</a:t>
            </a:r>
          </a:p>
          <a:p>
            <a:r>
              <a:rPr lang="et-EE" dirty="0"/>
              <a:t>45 aastased kes olid „endast vanemad“ liikusid aeglasema</a:t>
            </a:r>
            <a:r>
              <a:rPr lang="et-EE" dirty="0">
                <a:solidFill>
                  <a:srgbClr val="CEA276"/>
                </a:solidFill>
              </a:rPr>
              <a:t>lt, omasid </a:t>
            </a:r>
            <a:r>
              <a:rPr lang="et-EE" dirty="0"/>
              <a:t>nõrgemat sõrmede surujõudu, raskusi tasakaalutestis, nõrg</a:t>
            </a:r>
            <a:r>
              <a:rPr lang="et-EE" dirty="0">
                <a:solidFill>
                  <a:srgbClr val="CEA276"/>
                </a:solidFill>
              </a:rPr>
              <a:t>emat nägemist </a:t>
            </a:r>
            <a:r>
              <a:rPr lang="et-EE" dirty="0"/>
              <a:t>ja kuulmist ning märgatavalt madalamaid tajutestide tulemusi</a:t>
            </a:r>
            <a:r>
              <a:rPr lang="et-EE" dirty="0">
                <a:solidFill>
                  <a:schemeClr val="bg1">
                    <a:lumMod val="75000"/>
                  </a:schemeClr>
                </a:solidFill>
              </a:rPr>
              <a:t> </a:t>
            </a:r>
            <a:r>
              <a:rPr lang="et-EE" dirty="0">
                <a:solidFill>
                  <a:srgbClr val="CEA276"/>
                </a:solidFill>
              </a:rPr>
              <a:t>(MRI </a:t>
            </a:r>
            <a:r>
              <a:rPr lang="et-EE" dirty="0"/>
              <a:t>tuvastas </a:t>
            </a:r>
            <a:r>
              <a:rPr lang="et-EE" dirty="0" err="1"/>
              <a:t>ajukoe</a:t>
            </a:r>
            <a:r>
              <a:rPr lang="et-EE" dirty="0"/>
              <a:t> tiheduse langust, st neuronite vähenemist)</a:t>
            </a:r>
          </a:p>
          <a:p>
            <a:pPr lvl="1"/>
            <a:r>
              <a:rPr lang="et-EE" dirty="0"/>
              <a:t>Märgatav osa neist tunnustest seostub langenud kehalise aktiivsusega, </a:t>
            </a:r>
            <a:r>
              <a:rPr lang="et-EE" dirty="0">
                <a:solidFill>
                  <a:srgbClr val="CEA276"/>
                </a:solidFill>
              </a:rPr>
              <a:t>passiivsema </a:t>
            </a:r>
            <a:r>
              <a:rPr lang="et-EE" dirty="0"/>
              <a:t>osalusega keskkonna stiimulite suhtes jmt</a:t>
            </a:r>
            <a:endParaRPr lang="LID4096" dirty="0"/>
          </a:p>
        </p:txBody>
      </p:sp>
      <p:sp>
        <p:nvSpPr>
          <p:cNvPr id="17" name="Rectangle 16">
            <a:extLst>
              <a:ext uri="{FF2B5EF4-FFF2-40B4-BE49-F238E27FC236}">
                <a16:creationId xmlns:a16="http://schemas.microsoft.com/office/drawing/2014/main" id="{A21C2813-D6E9-4F66-8DB7-94BAF6BB34DA}"/>
              </a:ext>
            </a:extLst>
          </p:cNvPr>
          <p:cNvSpPr/>
          <p:nvPr/>
        </p:nvSpPr>
        <p:spPr>
          <a:xfrm>
            <a:off x="838201" y="6169709"/>
            <a:ext cx="4514976"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dirty="0">
                <a:ln>
                  <a:noFill/>
                </a:ln>
                <a:solidFill>
                  <a:prstClr val="black"/>
                </a:solidFill>
                <a:effectLst/>
                <a:uLnTx/>
                <a:uFillTx/>
                <a:latin typeface="Calibri" panose="020F0502020204030204"/>
                <a:ea typeface="+mn-ea"/>
                <a:cs typeface="+mn-cs"/>
              </a:rPr>
              <a:t>* 1000 </a:t>
            </a:r>
            <a:r>
              <a:rPr kumimoji="0" lang="et-EE" sz="1200" b="0" i="0" u="none" strike="noStrike" kern="1200" cap="none" spc="0" normalizeH="0" baseline="0" noProof="0" dirty="0" err="1">
                <a:ln>
                  <a:noFill/>
                </a:ln>
                <a:solidFill>
                  <a:prstClr val="black"/>
                </a:solidFill>
                <a:effectLst/>
                <a:uLnTx/>
                <a:uFillTx/>
                <a:latin typeface="Calibri" panose="020F0502020204030204"/>
                <a:ea typeface="+mn-ea"/>
                <a:cs typeface="+mn-cs"/>
              </a:rPr>
              <a:t>Uus-Meremaallaste</a:t>
            </a:r>
            <a:r>
              <a:rPr kumimoji="0" lang="et-EE" sz="1200" b="0" i="0" u="none" strike="noStrike" kern="1200" cap="none" spc="0" normalizeH="0" baseline="0" noProof="0" dirty="0">
                <a:ln>
                  <a:noFill/>
                </a:ln>
                <a:solidFill>
                  <a:prstClr val="black"/>
                </a:solidFill>
                <a:effectLst/>
                <a:uLnTx/>
                <a:uFillTx/>
                <a:latin typeface="Calibri" panose="020F0502020204030204"/>
                <a:ea typeface="+mn-ea"/>
                <a:cs typeface="+mn-cs"/>
              </a:rPr>
              <a:t> uuring sünnist kuni 45 aastani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Maxwell Elliott, N.C.; </a:t>
            </a:r>
            <a:r>
              <a:rPr kumimoji="0" lang="en-GB" sz="1200" b="0" i="0" u="none" strike="noStrike" kern="1200" cap="none" spc="0" normalizeH="0" baseline="0" noProof="0" dirty="0" err="1">
                <a:ln>
                  <a:noFill/>
                </a:ln>
                <a:solidFill>
                  <a:prstClr val="black"/>
                </a:solidFill>
                <a:effectLst/>
                <a:uLnTx/>
                <a:uFillTx/>
                <a:latin typeface="Calibri" panose="020F0502020204030204"/>
                <a:ea typeface="+mn-ea"/>
                <a:cs typeface="+mn-cs"/>
              </a:rPr>
              <a:t>Sofiya</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200" b="0" i="0" u="none" strike="noStrike" kern="1200" cap="none" spc="0" normalizeH="0" baseline="0" noProof="0" dirty="0" err="1">
                <a:ln>
                  <a:noFill/>
                </a:ln>
                <a:solidFill>
                  <a:prstClr val="black"/>
                </a:solidFill>
                <a:effectLst/>
                <a:uLnTx/>
                <a:uFillTx/>
                <a:latin typeface="Calibri" panose="020F0502020204030204"/>
                <a:ea typeface="+mn-ea"/>
                <a:cs typeface="+mn-cs"/>
              </a:rPr>
              <a:t>Milman</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mn-cs"/>
              </a:rPr>
              <a:t>Nature Aging</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March 15, 2021</a:t>
            </a:r>
            <a:endParaRPr kumimoji="0" lang="LID4096"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6548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7AF169B-570F-4BB9-8231-F6D866A760B3}"/>
              </a:ext>
            </a:extLst>
          </p:cNvPr>
          <p:cNvSpPr>
            <a:spLocks noGrp="1"/>
          </p:cNvSpPr>
          <p:nvPr>
            <p:ph type="title"/>
          </p:nvPr>
        </p:nvSpPr>
        <p:spPr>
          <a:xfrm>
            <a:off x="674914" y="267153"/>
            <a:ext cx="7179129" cy="786039"/>
          </a:xfrm>
        </p:spPr>
        <p:txBody>
          <a:bodyPr/>
          <a:lstStyle/>
          <a:p>
            <a:r>
              <a:rPr lang="et-EE" dirty="0"/>
              <a:t>Süsteemse idee probleem</a:t>
            </a:r>
          </a:p>
        </p:txBody>
      </p:sp>
      <p:sp>
        <p:nvSpPr>
          <p:cNvPr id="3" name="Content Placeholder 2">
            <a:extLst>
              <a:ext uri="{FF2B5EF4-FFF2-40B4-BE49-F238E27FC236}">
                <a16:creationId xmlns:a16="http://schemas.microsoft.com/office/drawing/2014/main" id="{59C5E2D5-F99A-432F-A3A3-59FD9BD38C09}"/>
              </a:ext>
            </a:extLst>
          </p:cNvPr>
          <p:cNvSpPr>
            <a:spLocks noGrp="1"/>
          </p:cNvSpPr>
          <p:nvPr>
            <p:ph idx="1"/>
          </p:nvPr>
        </p:nvSpPr>
        <p:spPr>
          <a:xfrm>
            <a:off x="674914" y="1214102"/>
            <a:ext cx="6390903" cy="5649686"/>
          </a:xfrm>
        </p:spPr>
        <p:txBody>
          <a:bodyPr>
            <a:normAutofit fontScale="77500" lnSpcReduction="20000"/>
          </a:bodyPr>
          <a:lstStyle/>
          <a:p>
            <a:r>
              <a:rPr lang="et-EE" sz="2600" b="1" dirty="0"/>
              <a:t>Halvad asjad juhtuvad peamiselt süsteemsetel põhjustel</a:t>
            </a:r>
            <a:r>
              <a:rPr lang="et-EE" sz="2600" dirty="0"/>
              <a:t>, mitte  inimeste algatusel</a:t>
            </a:r>
          </a:p>
          <a:p>
            <a:r>
              <a:rPr lang="et-EE" sz="2600" dirty="0"/>
              <a:t>Enamus on normaalsed, head inimesed, nagu sakslased</a:t>
            </a:r>
          </a:p>
          <a:p>
            <a:pPr lvl="1"/>
            <a:r>
              <a:rPr lang="et-EE" sz="2600" dirty="0"/>
              <a:t>kuni keskkond asus neid karjatama </a:t>
            </a:r>
          </a:p>
          <a:p>
            <a:r>
              <a:rPr lang="et-EE" sz="2600" dirty="0">
                <a:solidFill>
                  <a:srgbClr val="7030A0"/>
                </a:solidFill>
              </a:rPr>
              <a:t>Individuaalsed sekkumised süsteemi ei muuda</a:t>
            </a:r>
            <a:endParaRPr lang="et-EE" sz="2600" dirty="0"/>
          </a:p>
          <a:p>
            <a:r>
              <a:rPr lang="et-EE" sz="2600" dirty="0"/>
              <a:t>Süsteem neelab väliselt põhjustatud deformatsioonid </a:t>
            </a:r>
          </a:p>
          <a:p>
            <a:pPr lvl="1"/>
            <a:r>
              <a:rPr lang="et-EE" sz="2600" dirty="0"/>
              <a:t>kulutades energiat ja </a:t>
            </a:r>
            <a:r>
              <a:rPr lang="et-EE" sz="2600" b="1" dirty="0"/>
              <a:t>kogeb neid kuluallikana</a:t>
            </a:r>
          </a:p>
          <a:p>
            <a:r>
              <a:rPr lang="et-EE" sz="2600" dirty="0"/>
              <a:t>Süsteem on </a:t>
            </a:r>
            <a:r>
              <a:rPr lang="et-EE" sz="2600" b="1" dirty="0"/>
              <a:t>võimuhierarhia</a:t>
            </a:r>
            <a:r>
              <a:rPr lang="et-EE" sz="2600" dirty="0"/>
              <a:t>: ministeeriumid, turustruktuur, turujõud, sotsiaalsed protsessid jmt</a:t>
            </a:r>
          </a:p>
          <a:p>
            <a:r>
              <a:rPr lang="et-EE" sz="2600" b="1" dirty="0"/>
              <a:t>Halb süsteem viib halbade tagajärgedeni </a:t>
            </a:r>
            <a:r>
              <a:rPr lang="et-EE" sz="2600" dirty="0"/>
              <a:t>(isegi kui eesmärk on õilis)</a:t>
            </a:r>
          </a:p>
          <a:p>
            <a:r>
              <a:rPr lang="et-EE" sz="2600" dirty="0"/>
              <a:t>Halvas süsteemis on </a:t>
            </a:r>
            <a:r>
              <a:rPr lang="et-EE" sz="2600" b="1" dirty="0"/>
              <a:t>iga individuaalne algatus ajendatud võimendama struktuurset halba</a:t>
            </a:r>
            <a:r>
              <a:rPr lang="et-EE" sz="2600" dirty="0"/>
              <a:t> - </a:t>
            </a:r>
            <a:r>
              <a:rPr lang="et-EE" sz="2600" dirty="0">
                <a:solidFill>
                  <a:srgbClr val="7030A0"/>
                </a:solidFill>
              </a:rPr>
              <a:t>kes seda ei tee väljuvad ja nende asemele tulevad need, kes hoolivad kõige vähem</a:t>
            </a:r>
          </a:p>
          <a:p>
            <a:r>
              <a:rPr lang="et-EE" sz="2600" b="1" dirty="0"/>
              <a:t>Anna headele inimestele vigast infot ja nad teevad halba</a:t>
            </a:r>
            <a:r>
              <a:rPr lang="et-EE" sz="2600" dirty="0"/>
              <a:t> - vajame informatsiooni, mis on õige ja piisav</a:t>
            </a:r>
          </a:p>
          <a:p>
            <a:r>
              <a:rPr lang="et-EE" sz="2600" dirty="0">
                <a:solidFill>
                  <a:srgbClr val="710603"/>
                </a:solidFill>
              </a:rPr>
              <a:t>Illusiooni loojal on palju lihtsam - neil on kasutada luule</a:t>
            </a:r>
          </a:p>
          <a:p>
            <a:endParaRPr lang="et-EE" dirty="0"/>
          </a:p>
        </p:txBody>
      </p:sp>
      <p:pic>
        <p:nvPicPr>
          <p:cNvPr id="2" name="Picture 1">
            <a:extLst>
              <a:ext uri="{FF2B5EF4-FFF2-40B4-BE49-F238E27FC236}">
                <a16:creationId xmlns:a16="http://schemas.microsoft.com/office/drawing/2014/main" id="{D3B33230-BE98-4757-9109-053A987B017E}"/>
              </a:ext>
            </a:extLst>
          </p:cNvPr>
          <p:cNvPicPr>
            <a:picLocks noChangeAspect="1"/>
          </p:cNvPicPr>
          <p:nvPr/>
        </p:nvPicPr>
        <p:blipFill>
          <a:blip r:embed="rId2"/>
          <a:stretch>
            <a:fillRect/>
          </a:stretch>
        </p:blipFill>
        <p:spPr>
          <a:xfrm>
            <a:off x="7320824" y="-37420"/>
            <a:ext cx="4871176" cy="6895420"/>
          </a:xfrm>
          <a:prstGeom prst="rect">
            <a:avLst/>
          </a:prstGeom>
        </p:spPr>
      </p:pic>
    </p:spTree>
    <p:extLst>
      <p:ext uri="{BB962C8B-B14F-4D97-AF65-F5344CB8AC3E}">
        <p14:creationId xmlns:p14="http://schemas.microsoft.com/office/powerpoint/2010/main" val="3258666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What Counts As A Whole Grain?">
            <a:extLst>
              <a:ext uri="{FF2B5EF4-FFF2-40B4-BE49-F238E27FC236}">
                <a16:creationId xmlns:a16="http://schemas.microsoft.com/office/drawing/2014/main" id="{7E8EC659-D2AD-4CE2-AADA-9EB7819F51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06" b="7786"/>
          <a:stretch/>
        </p:blipFill>
        <p:spPr bwMode="auto">
          <a:xfrm>
            <a:off x="1" y="29240"/>
            <a:ext cx="12191999" cy="679952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936C83D3-2ADF-4AE3-A98C-4DD996135751}"/>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t-EE" sz="3600" dirty="0"/>
              <a:t>Piiratud liikuvus ja ebapiisav toitumine</a:t>
            </a:r>
            <a:endParaRPr lang="en-US" sz="3600" dirty="0">
              <a:solidFill>
                <a:schemeClr val="tx1">
                  <a:lumMod val="85000"/>
                  <a:lumOff val="15000"/>
                </a:schemeClr>
              </a:solidFill>
            </a:endParaRPr>
          </a:p>
        </p:txBody>
      </p:sp>
      <p:cxnSp>
        <p:nvCxnSpPr>
          <p:cNvPr id="14" name="Straight Connector 1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3365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AA2FBA-35BB-4668-ADFC-B200954C72B3}"/>
              </a:ext>
            </a:extLst>
          </p:cNvPr>
          <p:cNvPicPr>
            <a:picLocks noChangeAspect="1"/>
          </p:cNvPicPr>
          <p:nvPr/>
        </p:nvPicPr>
        <p:blipFill rotWithShape="1">
          <a:blip r:embed="rId2">
            <a:extLst>
              <a:ext uri="{28A0092B-C50C-407E-A947-70E740481C1C}">
                <a14:useLocalDpi xmlns:a14="http://schemas.microsoft.com/office/drawing/2010/main" val="0"/>
              </a:ext>
            </a:extLst>
          </a:blip>
          <a:srcRect t="10311" b="5341"/>
          <a:stretch/>
        </p:blipFill>
        <p:spPr>
          <a:xfrm>
            <a:off x="1" y="1"/>
            <a:ext cx="12191999" cy="6858000"/>
          </a:xfrm>
          <a:prstGeom prst="rect">
            <a:avLst/>
          </a:prstGeom>
        </p:spPr>
      </p:pic>
      <p:sp>
        <p:nvSpPr>
          <p:cNvPr id="12" name="Rectangle 1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936C83D3-2ADF-4AE3-A98C-4DD996135751}"/>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t-EE" sz="3600" dirty="0"/>
              <a:t>Piiratud liikuvus ja üksildus</a:t>
            </a:r>
            <a:endParaRPr lang="en-US" sz="3600" dirty="0">
              <a:solidFill>
                <a:schemeClr val="tx1">
                  <a:lumMod val="85000"/>
                  <a:lumOff val="15000"/>
                </a:schemeClr>
              </a:solidFill>
            </a:endParaRPr>
          </a:p>
        </p:txBody>
      </p:sp>
      <p:cxnSp>
        <p:nvCxnSpPr>
          <p:cNvPr id="14" name="Straight Connector 1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6869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19444-122D-45D6-B4C9-00D009B024A1}"/>
              </a:ext>
            </a:extLst>
          </p:cNvPr>
          <p:cNvSpPr>
            <a:spLocks noGrp="1"/>
          </p:cNvSpPr>
          <p:nvPr>
            <p:ph type="title"/>
          </p:nvPr>
        </p:nvSpPr>
        <p:spPr/>
        <p:txBody>
          <a:bodyPr/>
          <a:lstStyle/>
          <a:p>
            <a:r>
              <a:rPr lang="et-EE" dirty="0"/>
              <a:t>Konkreetse idee saatus</a:t>
            </a:r>
          </a:p>
        </p:txBody>
      </p:sp>
      <p:sp>
        <p:nvSpPr>
          <p:cNvPr id="3" name="Content Placeholder 2">
            <a:extLst>
              <a:ext uri="{FF2B5EF4-FFF2-40B4-BE49-F238E27FC236}">
                <a16:creationId xmlns:a16="http://schemas.microsoft.com/office/drawing/2014/main" id="{3C41CC9C-B4EA-413D-BEF7-4612E80A4900}"/>
              </a:ext>
            </a:extLst>
          </p:cNvPr>
          <p:cNvSpPr>
            <a:spLocks noGrp="1"/>
          </p:cNvSpPr>
          <p:nvPr>
            <p:ph idx="1"/>
          </p:nvPr>
        </p:nvSpPr>
        <p:spPr>
          <a:xfrm>
            <a:off x="838200" y="1825625"/>
            <a:ext cx="7040336" cy="4351338"/>
          </a:xfrm>
        </p:spPr>
        <p:txBody>
          <a:bodyPr>
            <a:normAutofit fontScale="92500" lnSpcReduction="20000"/>
          </a:bodyPr>
          <a:lstStyle/>
          <a:p>
            <a:r>
              <a:rPr lang="et-EE" dirty="0"/>
              <a:t>Inimesi ja nende suhtumist kehalisse aktiivsusesse eristavad </a:t>
            </a:r>
          </a:p>
          <a:p>
            <a:pPr lvl="1"/>
            <a:r>
              <a:rPr lang="et-EE" dirty="0"/>
              <a:t>vanus, sugu, haridus, majanduslik olukord, tervislik seisund, enesemääratlus, enesetõhusus, kohalik keskkond, sh tööhõive, elanikkonna väärtused, võimalused, juhendajad jmt</a:t>
            </a:r>
          </a:p>
          <a:p>
            <a:r>
              <a:rPr lang="et-EE" dirty="0"/>
              <a:t>Inimene ei ole robot – universaalne sekkumine võib kukkuda kõigi rollide vahele</a:t>
            </a:r>
          </a:p>
          <a:p>
            <a:pPr lvl="1"/>
            <a:r>
              <a:rPr lang="et-EE" dirty="0"/>
              <a:t>Sotsiaalse valideerimise tulemus ulatub ükskõiksusest passiivse ja aktiivse vastuseisuni</a:t>
            </a:r>
          </a:p>
          <a:p>
            <a:r>
              <a:rPr lang="et-EE" dirty="0"/>
              <a:t>NB! Inimese enesekäsitluse „mälu“ kujuneb keskkonna mõjude kaudu</a:t>
            </a:r>
          </a:p>
          <a:p>
            <a:pPr lvl="1"/>
            <a:r>
              <a:rPr lang="et-EE" dirty="0"/>
              <a:t>Ta õpib ennast tundma, tehes teeb keskkonnaga tööd</a:t>
            </a:r>
          </a:p>
          <a:p>
            <a:pPr lvl="1"/>
            <a:r>
              <a:rPr lang="et-EE" dirty="0"/>
              <a:t>Vaeses keskkonnas õpitakse vaesust</a:t>
            </a:r>
          </a:p>
        </p:txBody>
      </p:sp>
      <p:pic>
        <p:nvPicPr>
          <p:cNvPr id="4" name="Picture 3">
            <a:extLst>
              <a:ext uri="{FF2B5EF4-FFF2-40B4-BE49-F238E27FC236}">
                <a16:creationId xmlns:a16="http://schemas.microsoft.com/office/drawing/2014/main" id="{50971632-36F8-4E38-8ECE-02B1938F858A}"/>
              </a:ext>
            </a:extLst>
          </p:cNvPr>
          <p:cNvPicPr>
            <a:picLocks noChangeAspect="1"/>
          </p:cNvPicPr>
          <p:nvPr/>
        </p:nvPicPr>
        <p:blipFill>
          <a:blip r:embed="rId2"/>
          <a:stretch>
            <a:fillRect/>
          </a:stretch>
        </p:blipFill>
        <p:spPr>
          <a:xfrm>
            <a:off x="8334375" y="0"/>
            <a:ext cx="3857625" cy="6858000"/>
          </a:xfrm>
          <a:prstGeom prst="rect">
            <a:avLst/>
          </a:prstGeom>
        </p:spPr>
      </p:pic>
    </p:spTree>
    <p:extLst>
      <p:ext uri="{BB962C8B-B14F-4D97-AF65-F5344CB8AC3E}">
        <p14:creationId xmlns:p14="http://schemas.microsoft.com/office/powerpoint/2010/main" val="2704905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B255B-E626-4687-A997-1619E14AA384}"/>
              </a:ext>
            </a:extLst>
          </p:cNvPr>
          <p:cNvSpPr>
            <a:spLocks noGrp="1"/>
          </p:cNvSpPr>
          <p:nvPr>
            <p:ph type="title" idx="4294967295"/>
          </p:nvPr>
        </p:nvSpPr>
        <p:spPr>
          <a:xfrm>
            <a:off x="122250" y="293688"/>
            <a:ext cx="3706799" cy="1325562"/>
          </a:xfrm>
        </p:spPr>
        <p:txBody>
          <a:bodyPr>
            <a:normAutofit/>
          </a:bodyPr>
          <a:lstStyle/>
          <a:p>
            <a:r>
              <a:rPr lang="en-GB" sz="2000" b="1" i="0" dirty="0" err="1">
                <a:solidFill>
                  <a:srgbClr val="333333"/>
                </a:solidFill>
                <a:effectLst/>
                <a:latin typeface="Guardian TextSans Web"/>
              </a:rPr>
              <a:t>Kardiorespiratoorse</a:t>
            </a:r>
            <a:r>
              <a:rPr lang="en-GB" sz="2000" b="1" i="0" dirty="0">
                <a:solidFill>
                  <a:srgbClr val="333333"/>
                </a:solidFill>
                <a:effectLst/>
                <a:latin typeface="Guardian TextSans Web"/>
              </a:rPr>
              <a:t> </a:t>
            </a:r>
            <a:r>
              <a:rPr lang="en-GB" sz="2000" b="1" i="0" dirty="0" err="1">
                <a:solidFill>
                  <a:srgbClr val="333333"/>
                </a:solidFill>
                <a:effectLst/>
                <a:latin typeface="Guardian TextSans Web"/>
              </a:rPr>
              <a:t>treeni</a:t>
            </a:r>
            <a:r>
              <a:rPr lang="et-EE" sz="2000" b="1" i="0" dirty="0" err="1">
                <a:solidFill>
                  <a:srgbClr val="333333"/>
                </a:solidFill>
                <a:effectLst/>
                <a:latin typeface="Guardian TextSans Web"/>
              </a:rPr>
              <a:t>tuse</a:t>
            </a:r>
            <a:r>
              <a:rPr lang="en-GB" sz="2000" b="1" i="0" dirty="0">
                <a:solidFill>
                  <a:srgbClr val="333333"/>
                </a:solidFill>
                <a:effectLst/>
                <a:latin typeface="Guardian TextSans Web"/>
              </a:rPr>
              <a:t> </a:t>
            </a:r>
            <a:r>
              <a:rPr lang="en-GB" sz="2000" b="1" i="0" dirty="0" err="1">
                <a:solidFill>
                  <a:srgbClr val="333333"/>
                </a:solidFill>
                <a:effectLst/>
                <a:latin typeface="Guardian TextSans Web"/>
              </a:rPr>
              <a:t>seos</a:t>
            </a:r>
            <a:r>
              <a:rPr lang="en-GB" sz="2000" b="1" i="0" dirty="0">
                <a:solidFill>
                  <a:srgbClr val="333333"/>
                </a:solidFill>
                <a:effectLst/>
                <a:latin typeface="Guardian TextSans Web"/>
              </a:rPr>
              <a:t> </a:t>
            </a:r>
            <a:r>
              <a:rPr lang="en-GB" sz="2000" b="1" i="0" dirty="0" err="1">
                <a:solidFill>
                  <a:srgbClr val="333333"/>
                </a:solidFill>
                <a:effectLst/>
                <a:latin typeface="Guardian TextSans Web"/>
              </a:rPr>
              <a:t>suremusega</a:t>
            </a:r>
            <a:endParaRPr lang="et-EE" sz="2000" dirty="0"/>
          </a:p>
        </p:txBody>
      </p:sp>
      <p:sp>
        <p:nvSpPr>
          <p:cNvPr id="3" name="Content Placeholder 2">
            <a:extLst>
              <a:ext uri="{FF2B5EF4-FFF2-40B4-BE49-F238E27FC236}">
                <a16:creationId xmlns:a16="http://schemas.microsoft.com/office/drawing/2014/main" id="{F7C9884D-30C3-4209-85BC-193E73C94BA3}"/>
              </a:ext>
            </a:extLst>
          </p:cNvPr>
          <p:cNvSpPr>
            <a:spLocks noGrp="1"/>
          </p:cNvSpPr>
          <p:nvPr>
            <p:ph idx="4294967295"/>
          </p:nvPr>
        </p:nvSpPr>
        <p:spPr>
          <a:xfrm>
            <a:off x="0" y="1825625"/>
            <a:ext cx="3895725" cy="4351338"/>
          </a:xfrm>
        </p:spPr>
        <p:txBody>
          <a:bodyPr>
            <a:noAutofit/>
          </a:bodyPr>
          <a:lstStyle/>
          <a:p>
            <a:r>
              <a:rPr lang="en-GB" sz="1500" b="1" i="0" dirty="0">
                <a:solidFill>
                  <a:srgbClr val="C00000"/>
                </a:solidFill>
                <a:effectLst/>
              </a:rPr>
              <a:t>122 007 </a:t>
            </a:r>
            <a:r>
              <a:rPr lang="et-EE" sz="1500" b="1" i="0" dirty="0">
                <a:solidFill>
                  <a:srgbClr val="C00000"/>
                </a:solidFill>
                <a:effectLst/>
              </a:rPr>
              <a:t>indiviidi </a:t>
            </a:r>
            <a:r>
              <a:rPr lang="en-GB" sz="1500" b="1" i="0" dirty="0" err="1">
                <a:solidFill>
                  <a:srgbClr val="C00000"/>
                </a:solidFill>
                <a:effectLst/>
              </a:rPr>
              <a:t>kardiorespiratoorne</a:t>
            </a:r>
            <a:r>
              <a:rPr lang="en-GB" sz="1500" b="1" i="0" dirty="0">
                <a:solidFill>
                  <a:srgbClr val="C00000"/>
                </a:solidFill>
                <a:effectLst/>
              </a:rPr>
              <a:t> </a:t>
            </a:r>
            <a:r>
              <a:rPr lang="et-EE" sz="1500" b="1" i="0" dirty="0">
                <a:solidFill>
                  <a:srgbClr val="C00000"/>
                </a:solidFill>
                <a:effectLst/>
              </a:rPr>
              <a:t>töövõime </a:t>
            </a:r>
            <a:r>
              <a:rPr lang="en-GB" sz="1500" b="1" i="0" dirty="0" err="1">
                <a:solidFill>
                  <a:srgbClr val="C00000"/>
                </a:solidFill>
                <a:effectLst/>
              </a:rPr>
              <a:t>oli</a:t>
            </a:r>
            <a:r>
              <a:rPr lang="en-GB" sz="1500" b="1" i="0" dirty="0">
                <a:solidFill>
                  <a:srgbClr val="C00000"/>
                </a:solidFill>
                <a:effectLst/>
              </a:rPr>
              <a:t> </a:t>
            </a:r>
            <a:r>
              <a:rPr lang="en-GB" sz="1500" b="1" i="0" dirty="0" err="1">
                <a:solidFill>
                  <a:srgbClr val="C00000"/>
                </a:solidFill>
                <a:effectLst/>
              </a:rPr>
              <a:t>pöördvõrdeline</a:t>
            </a:r>
            <a:r>
              <a:rPr lang="en-GB" sz="1500" b="1" i="0" dirty="0">
                <a:solidFill>
                  <a:srgbClr val="C00000"/>
                </a:solidFill>
                <a:effectLst/>
              </a:rPr>
              <a:t> </a:t>
            </a:r>
            <a:r>
              <a:rPr lang="et-EE" sz="1500" b="1" i="0" dirty="0">
                <a:solidFill>
                  <a:srgbClr val="C00000"/>
                </a:solidFill>
                <a:effectLst/>
              </a:rPr>
              <a:t>kõikse </a:t>
            </a:r>
            <a:r>
              <a:rPr lang="en-GB" sz="1500" b="1" i="0" dirty="0" err="1">
                <a:solidFill>
                  <a:srgbClr val="C00000"/>
                </a:solidFill>
                <a:effectLst/>
              </a:rPr>
              <a:t>suremusega</a:t>
            </a:r>
            <a:r>
              <a:rPr lang="et-EE" sz="1500" b="1" i="0" dirty="0">
                <a:solidFill>
                  <a:srgbClr val="C00000"/>
                </a:solidFill>
                <a:effectLst/>
              </a:rPr>
              <a:t>, selle </a:t>
            </a:r>
            <a:r>
              <a:rPr lang="en-GB" sz="1500" b="1" i="0" dirty="0" err="1">
                <a:solidFill>
                  <a:srgbClr val="C00000"/>
                </a:solidFill>
                <a:effectLst/>
              </a:rPr>
              <a:t>kasulikkuse</a:t>
            </a:r>
            <a:r>
              <a:rPr lang="et-EE" sz="1500" b="1" i="0" dirty="0" err="1">
                <a:solidFill>
                  <a:srgbClr val="C00000"/>
                </a:solidFill>
                <a:effectLst/>
              </a:rPr>
              <a:t>le</a:t>
            </a:r>
            <a:r>
              <a:rPr lang="et-EE" sz="1500" b="1" i="0" dirty="0">
                <a:solidFill>
                  <a:srgbClr val="C00000"/>
                </a:solidFill>
                <a:effectLst/>
              </a:rPr>
              <a:t> ei täheldatud </a:t>
            </a:r>
            <a:r>
              <a:rPr lang="en-GB" sz="1500" b="1" i="0" dirty="0">
                <a:solidFill>
                  <a:srgbClr val="C00000"/>
                </a:solidFill>
                <a:effectLst/>
              </a:rPr>
              <a:t> </a:t>
            </a:r>
            <a:r>
              <a:rPr lang="en-GB" sz="1500" b="1" i="0" dirty="0" err="1">
                <a:solidFill>
                  <a:srgbClr val="C00000"/>
                </a:solidFill>
                <a:effectLst/>
              </a:rPr>
              <a:t>ülempiiri</a:t>
            </a:r>
            <a:endParaRPr lang="et-EE" sz="1500" b="1" i="0" dirty="0">
              <a:solidFill>
                <a:srgbClr val="C00000"/>
              </a:solidFill>
              <a:effectLst/>
            </a:endParaRPr>
          </a:p>
          <a:p>
            <a:r>
              <a:rPr lang="et-EE" sz="1500" b="0" i="0" dirty="0">
                <a:solidFill>
                  <a:srgbClr val="333333"/>
                </a:solidFill>
                <a:effectLst/>
              </a:rPr>
              <a:t>Parim </a:t>
            </a:r>
            <a:r>
              <a:rPr lang="en-GB" sz="1500" b="0" i="0" dirty="0" err="1">
                <a:solidFill>
                  <a:srgbClr val="333333"/>
                </a:solidFill>
                <a:effectLst/>
              </a:rPr>
              <a:t>kardiorespiratoorne</a:t>
            </a:r>
            <a:r>
              <a:rPr lang="en-GB" sz="1500" b="0" i="0" dirty="0">
                <a:solidFill>
                  <a:srgbClr val="333333"/>
                </a:solidFill>
                <a:effectLst/>
              </a:rPr>
              <a:t> </a:t>
            </a:r>
            <a:r>
              <a:rPr lang="et-EE" sz="1500" b="0" i="0" dirty="0">
                <a:solidFill>
                  <a:srgbClr val="333333"/>
                </a:solidFill>
                <a:effectLst/>
              </a:rPr>
              <a:t>töövõime</a:t>
            </a:r>
            <a:r>
              <a:rPr lang="en-GB" sz="1500" b="0" i="0" dirty="0">
                <a:solidFill>
                  <a:srgbClr val="333333"/>
                </a:solidFill>
                <a:effectLst/>
              </a:rPr>
              <a:t>(≥2 SD </a:t>
            </a:r>
            <a:r>
              <a:rPr lang="en-GB" sz="1500" b="0" i="0" dirty="0" err="1">
                <a:solidFill>
                  <a:srgbClr val="333333"/>
                </a:solidFill>
                <a:effectLst/>
              </a:rPr>
              <a:t>üle</a:t>
            </a:r>
            <a:r>
              <a:rPr lang="en-GB" sz="1500" b="0" i="0" dirty="0">
                <a:solidFill>
                  <a:srgbClr val="333333"/>
                </a:solidFill>
                <a:effectLst/>
              </a:rPr>
              <a:t> </a:t>
            </a:r>
            <a:r>
              <a:rPr lang="et-EE" sz="1500" b="0" i="0" dirty="0">
                <a:solidFill>
                  <a:srgbClr val="333333"/>
                </a:solidFill>
                <a:effectLst/>
              </a:rPr>
              <a:t>keskmise </a:t>
            </a:r>
            <a:r>
              <a:rPr lang="en-GB" sz="1500" b="0" i="0" dirty="0" err="1">
                <a:solidFill>
                  <a:srgbClr val="333333"/>
                </a:solidFill>
                <a:effectLst/>
              </a:rPr>
              <a:t>vanuse</a:t>
            </a:r>
            <a:r>
              <a:rPr lang="en-GB" sz="1500" b="0" i="0" dirty="0">
                <a:solidFill>
                  <a:srgbClr val="333333"/>
                </a:solidFill>
                <a:effectLst/>
              </a:rPr>
              <a:t> </a:t>
            </a:r>
            <a:r>
              <a:rPr lang="en-GB" sz="1500" b="0" i="0" dirty="0" err="1">
                <a:solidFill>
                  <a:srgbClr val="333333"/>
                </a:solidFill>
                <a:effectLst/>
              </a:rPr>
              <a:t>ja</a:t>
            </a:r>
            <a:r>
              <a:rPr lang="en-GB" sz="1500" b="0" i="0" dirty="0">
                <a:solidFill>
                  <a:srgbClr val="333333"/>
                </a:solidFill>
                <a:effectLst/>
              </a:rPr>
              <a:t> </a:t>
            </a:r>
            <a:r>
              <a:rPr lang="en-GB" sz="1500" b="0" i="0" dirty="0" err="1">
                <a:solidFill>
                  <a:srgbClr val="333333"/>
                </a:solidFill>
                <a:effectLst/>
              </a:rPr>
              <a:t>soo</a:t>
            </a:r>
            <a:r>
              <a:rPr lang="en-GB" sz="1500" b="0" i="0" dirty="0">
                <a:solidFill>
                  <a:srgbClr val="333333"/>
                </a:solidFill>
                <a:effectLst/>
              </a:rPr>
              <a:t>) </a:t>
            </a:r>
            <a:r>
              <a:rPr lang="et-EE" sz="1500" b="0" i="0" dirty="0">
                <a:solidFill>
                  <a:srgbClr val="333333"/>
                </a:solidFill>
                <a:effectLst/>
              </a:rPr>
              <a:t>seostus </a:t>
            </a:r>
            <a:r>
              <a:rPr lang="en-GB" sz="1500" b="0" i="0" dirty="0" err="1">
                <a:solidFill>
                  <a:srgbClr val="333333"/>
                </a:solidFill>
                <a:effectLst/>
              </a:rPr>
              <a:t>madalaima</a:t>
            </a:r>
            <a:r>
              <a:rPr lang="en-GB" sz="1500" b="0" i="0" dirty="0">
                <a:solidFill>
                  <a:srgbClr val="333333"/>
                </a:solidFill>
                <a:effectLst/>
              </a:rPr>
              <a:t> </a:t>
            </a:r>
            <a:r>
              <a:rPr lang="et-EE" sz="1500" b="0" i="0" dirty="0">
                <a:solidFill>
                  <a:srgbClr val="333333"/>
                </a:solidFill>
                <a:effectLst/>
              </a:rPr>
              <a:t>kõikse suremuse </a:t>
            </a:r>
            <a:r>
              <a:rPr lang="en-GB" sz="1500" b="0" i="0" dirty="0" err="1">
                <a:solidFill>
                  <a:srgbClr val="333333"/>
                </a:solidFill>
                <a:effectLst/>
              </a:rPr>
              <a:t>riskiga</a:t>
            </a:r>
            <a:r>
              <a:rPr lang="en-GB" sz="1500" b="0" i="0" dirty="0">
                <a:solidFill>
                  <a:srgbClr val="333333"/>
                </a:solidFill>
                <a:effectLst/>
              </a:rPr>
              <a:t> </a:t>
            </a:r>
            <a:r>
              <a:rPr lang="en-GB" sz="1500" b="0" i="0" dirty="0" err="1">
                <a:solidFill>
                  <a:srgbClr val="333333"/>
                </a:solidFill>
                <a:effectLst/>
              </a:rPr>
              <a:t>kohandatud</a:t>
            </a:r>
            <a:r>
              <a:rPr lang="en-GB" sz="1500" b="0" i="0" dirty="0">
                <a:solidFill>
                  <a:srgbClr val="333333"/>
                </a:solidFill>
                <a:effectLst/>
              </a:rPr>
              <a:t> </a:t>
            </a:r>
            <a:r>
              <a:rPr lang="en-GB" sz="1500" b="0" i="0" dirty="0" err="1">
                <a:solidFill>
                  <a:srgbClr val="333333"/>
                </a:solidFill>
                <a:effectLst/>
              </a:rPr>
              <a:t>võrreldes</a:t>
            </a:r>
            <a:r>
              <a:rPr lang="en-GB" sz="1500" b="0" i="0" dirty="0">
                <a:solidFill>
                  <a:srgbClr val="333333"/>
                </a:solidFill>
                <a:effectLst/>
              </a:rPr>
              <a:t> </a:t>
            </a:r>
            <a:r>
              <a:rPr lang="en-GB" sz="1500" b="0" i="0" dirty="0" err="1">
                <a:solidFill>
                  <a:srgbClr val="333333"/>
                </a:solidFill>
                <a:effectLst/>
              </a:rPr>
              <a:t>kõigi</a:t>
            </a:r>
            <a:r>
              <a:rPr lang="en-GB" sz="1500" b="0" i="0" dirty="0">
                <a:solidFill>
                  <a:srgbClr val="333333"/>
                </a:solidFill>
                <a:effectLst/>
              </a:rPr>
              <a:t> </a:t>
            </a:r>
            <a:r>
              <a:rPr lang="et-EE" sz="1500" b="0" i="0" dirty="0">
                <a:solidFill>
                  <a:srgbClr val="333333"/>
                </a:solidFill>
                <a:effectLst/>
              </a:rPr>
              <a:t>ülejäänud tasemegruppidega</a:t>
            </a:r>
          </a:p>
          <a:p>
            <a:r>
              <a:rPr lang="et-EE" sz="1500" dirty="0"/>
              <a:t>Suitsetamise suhteline risk oli </a:t>
            </a:r>
            <a:r>
              <a:rPr lang="en-GB" sz="1500" dirty="0"/>
              <a:t>1.41</a:t>
            </a:r>
            <a:endParaRPr lang="et-EE" sz="1500" dirty="0"/>
          </a:p>
          <a:p>
            <a:r>
              <a:rPr lang="et-EE" sz="1500" dirty="0"/>
              <a:t>Suhteline risk </a:t>
            </a:r>
            <a:r>
              <a:rPr lang="en-GB" sz="1500" dirty="0"/>
              <a:t>„</a:t>
            </a:r>
            <a:r>
              <a:rPr lang="et-EE" sz="1500" dirty="0"/>
              <a:t>Madala</a:t>
            </a:r>
            <a:r>
              <a:rPr lang="en-GB" sz="1500" dirty="0"/>
              <a:t>" (&lt;25th percentile) </a:t>
            </a:r>
            <a:r>
              <a:rPr lang="et-EE" sz="1500" dirty="0"/>
              <a:t>ja </a:t>
            </a:r>
            <a:r>
              <a:rPr lang="en-GB" sz="1500" dirty="0"/>
              <a:t> „</a:t>
            </a:r>
            <a:r>
              <a:rPr lang="et-EE" sz="1500" dirty="0"/>
              <a:t>Alla Keskmise</a:t>
            </a:r>
            <a:r>
              <a:rPr lang="en-GB" sz="1500" dirty="0"/>
              <a:t>" (25th-49th percentile) </a:t>
            </a:r>
            <a:r>
              <a:rPr lang="et-EE" sz="1500" dirty="0" err="1"/>
              <a:t>kardiovaskulaarsele</a:t>
            </a:r>
            <a:r>
              <a:rPr lang="et-EE" sz="1500" dirty="0"/>
              <a:t> tervisele oli </a:t>
            </a:r>
            <a:r>
              <a:rPr lang="en-GB" sz="1500" dirty="0"/>
              <a:t>1.95</a:t>
            </a:r>
          </a:p>
        </p:txBody>
      </p:sp>
      <p:pic>
        <p:nvPicPr>
          <p:cNvPr id="1026" name="Picture 2" descr="Risk-Adjusted All-Cause Mortality">
            <a:extLst>
              <a:ext uri="{FF2B5EF4-FFF2-40B4-BE49-F238E27FC236}">
                <a16:creationId xmlns:a16="http://schemas.microsoft.com/office/drawing/2014/main" id="{B310FA75-1D3D-41F9-AB99-1DFCE9BFA3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752" y="0"/>
            <a:ext cx="7516813"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B472E2B-C547-4ADA-A6F8-91550A376D05}"/>
              </a:ext>
            </a:extLst>
          </p:cNvPr>
          <p:cNvSpPr txBox="1"/>
          <p:nvPr/>
        </p:nvSpPr>
        <p:spPr>
          <a:xfrm>
            <a:off x="122251" y="5952023"/>
            <a:ext cx="4545165"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Mandsager</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K,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Harb</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S,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Cremer</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P,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Phelan</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D,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Nissen</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SE,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Jaber</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W. Association of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Cardiorespiratory</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Fitness</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With</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Long</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-term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Mortality</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Among</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Adults</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Undergoing</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Exercise</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Treadmill</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Testing</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1" u="none" strike="noStrike" kern="1200" cap="none" spc="0" normalizeH="0" baseline="0" noProof="0" dirty="0">
                <a:ln>
                  <a:noFill/>
                </a:ln>
                <a:solidFill>
                  <a:srgbClr val="333333"/>
                </a:solidFill>
                <a:effectLst/>
                <a:uLnTx/>
                <a:uFillTx/>
                <a:latin typeface="Guardian TextSans Web"/>
                <a:ea typeface="+mn-ea"/>
                <a:cs typeface="+mn-cs"/>
              </a:rPr>
              <a:t>JAMA </a:t>
            </a:r>
            <a:r>
              <a:rPr kumimoji="0" lang="et-EE" sz="1200" b="0" i="1" u="none" strike="noStrike" kern="1200" cap="none" spc="0" normalizeH="0" baseline="0" noProof="0" dirty="0" err="1">
                <a:ln>
                  <a:noFill/>
                </a:ln>
                <a:solidFill>
                  <a:srgbClr val="333333"/>
                </a:solidFill>
                <a:effectLst/>
                <a:uLnTx/>
                <a:uFillTx/>
                <a:latin typeface="Guardian TextSans Web"/>
                <a:ea typeface="+mn-ea"/>
                <a:cs typeface="+mn-cs"/>
              </a:rPr>
              <a:t>Netw</a:t>
            </a:r>
            <a:r>
              <a:rPr kumimoji="0" lang="et-EE" sz="1200" b="0" i="1"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1" u="none" strike="noStrike" kern="1200" cap="none" spc="0" normalizeH="0" baseline="0" noProof="0" dirty="0" err="1">
                <a:ln>
                  <a:noFill/>
                </a:ln>
                <a:solidFill>
                  <a:srgbClr val="333333"/>
                </a:solidFill>
                <a:effectLst/>
                <a:uLnTx/>
                <a:uFillTx/>
                <a:latin typeface="Guardian TextSans Web"/>
                <a:ea typeface="+mn-ea"/>
                <a:cs typeface="+mn-cs"/>
              </a:rPr>
              <a:t>Open</a:t>
            </a:r>
            <a:r>
              <a:rPr kumimoji="0" lang="et-EE" sz="1200" b="0" i="1" u="none" strike="noStrike" kern="1200" cap="none" spc="0" normalizeH="0" baseline="0" noProof="0" dirty="0">
                <a:ln>
                  <a:noFill/>
                </a:ln>
                <a:solidFill>
                  <a:srgbClr val="333333"/>
                </a:solidFill>
                <a:effectLst/>
                <a:uLnTx/>
                <a:uFillTx/>
                <a:latin typeface="Guardian TextSans Web"/>
                <a:ea typeface="+mn-ea"/>
                <a:cs typeface="+mn-cs"/>
              </a:rPr>
              <a:t>.</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2018;1(6):e183605. doi:10.1001/jamanetworkopen.2018.3605</a:t>
            </a:r>
            <a:endParaRPr kumimoji="0" lang="et-E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7759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sk-Adjusted All-Cause Mortality">
            <a:extLst>
              <a:ext uri="{FF2B5EF4-FFF2-40B4-BE49-F238E27FC236}">
                <a16:creationId xmlns:a16="http://schemas.microsoft.com/office/drawing/2014/main" id="{B310FA75-1D3D-41F9-AB99-1DFCE9BFA3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13660"/>
            <a:ext cx="11833905" cy="107967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B7298C2-0B48-475C-9B93-1108230F1A0F}"/>
              </a:ext>
            </a:extLst>
          </p:cNvPr>
          <p:cNvSpPr txBox="1"/>
          <p:nvPr/>
        </p:nvSpPr>
        <p:spPr>
          <a:xfrm>
            <a:off x="777032" y="1844938"/>
            <a:ext cx="325612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C00000"/>
                </a:solidFill>
                <a:effectLst/>
                <a:uLnTx/>
                <a:uFillTx/>
                <a:latin typeface="Calibri" panose="020F0502020204030204"/>
                <a:ea typeface="+mn-ea"/>
                <a:cs typeface="+mn-cs"/>
              </a:rPr>
              <a:t>Piisab natuke a</a:t>
            </a:r>
            <a:r>
              <a:rPr kumimoji="0" lang="et-EE" sz="1800" b="0" i="0" u="none" strike="noStrike" kern="1200" cap="none" spc="0" normalizeH="0" baseline="0" noProof="0" dirty="0" err="1">
                <a:ln>
                  <a:noFill/>
                </a:ln>
                <a:solidFill>
                  <a:srgbClr val="C00000"/>
                </a:solidFill>
                <a:effectLst/>
                <a:uLnTx/>
                <a:uFillTx/>
                <a:latin typeface="Calibri" panose="020F0502020204030204"/>
                <a:ea typeface="+mn-ea"/>
                <a:cs typeface="+mn-cs"/>
              </a:rPr>
              <a:t>lla</a:t>
            </a:r>
            <a:r>
              <a:rPr kumimoji="0" lang="et-EE" sz="1800" b="0" i="0" u="none" strike="noStrike" kern="1200" cap="none" spc="0" normalizeH="0" baseline="0" noProof="0" dirty="0">
                <a:ln>
                  <a:noFill/>
                </a:ln>
                <a:solidFill>
                  <a:srgbClr val="C00000"/>
                </a:solidFill>
                <a:effectLst/>
                <a:uLnTx/>
                <a:uFillTx/>
                <a:latin typeface="Calibri" panose="020F0502020204030204"/>
                <a:ea typeface="+mn-ea"/>
                <a:cs typeface="+mn-cs"/>
              </a:rPr>
              <a:t> </a:t>
            </a:r>
            <a:br>
              <a:rPr kumimoji="0" lang="et-EE" sz="1800" b="0" i="0" u="none" strike="noStrike" kern="1200" cap="none" spc="0" normalizeH="0" baseline="0" noProof="0" dirty="0">
                <a:ln>
                  <a:noFill/>
                </a:ln>
                <a:solidFill>
                  <a:srgbClr val="C00000"/>
                </a:solidFill>
                <a:effectLst/>
                <a:uLnTx/>
                <a:uFillTx/>
                <a:latin typeface="Calibri" panose="020F0502020204030204"/>
                <a:ea typeface="+mn-ea"/>
                <a:cs typeface="+mn-cs"/>
              </a:rPr>
            </a:br>
            <a:r>
              <a:rPr kumimoji="0" lang="et-EE" sz="1800" b="0" i="0" u="none" strike="noStrike" kern="1200" cap="none" spc="0" normalizeH="0" baseline="0" noProof="0" dirty="0">
                <a:ln>
                  <a:noFill/>
                </a:ln>
                <a:solidFill>
                  <a:srgbClr val="C00000"/>
                </a:solidFill>
                <a:effectLst/>
                <a:uLnTx/>
                <a:uFillTx/>
                <a:latin typeface="Calibri" panose="020F0502020204030204"/>
                <a:ea typeface="+mn-ea"/>
                <a:cs typeface="+mn-cs"/>
              </a:rPr>
              <a:t>keskmise treenitusest, </a:t>
            </a:r>
            <a:br>
              <a:rPr kumimoji="0" lang="et-EE" sz="1800" b="0" i="0" u="none" strike="noStrike" kern="1200" cap="none" spc="0" normalizeH="0" baseline="0" noProof="0" dirty="0">
                <a:ln>
                  <a:noFill/>
                </a:ln>
                <a:solidFill>
                  <a:srgbClr val="C00000"/>
                </a:solidFill>
                <a:effectLst/>
                <a:uLnTx/>
                <a:uFillTx/>
                <a:latin typeface="Calibri" panose="020F0502020204030204"/>
                <a:ea typeface="+mn-ea"/>
                <a:cs typeface="+mn-cs"/>
              </a:rPr>
            </a:br>
            <a:r>
              <a:rPr kumimoji="0" lang="et-EE" sz="1800" b="0" i="0" u="none" strike="noStrike" kern="1200" cap="none" spc="0" normalizeH="0" baseline="0" noProof="0" dirty="0">
                <a:ln>
                  <a:noFill/>
                </a:ln>
                <a:solidFill>
                  <a:srgbClr val="C00000"/>
                </a:solidFill>
                <a:effectLst/>
                <a:uLnTx/>
                <a:uFillTx/>
                <a:latin typeface="Calibri" panose="020F0502020204030204"/>
                <a:ea typeface="+mn-ea"/>
                <a:cs typeface="+mn-cs"/>
              </a:rPr>
              <a:t>et kõikne suremus langeks 50%</a:t>
            </a:r>
          </a:p>
        </p:txBody>
      </p:sp>
      <p:cxnSp>
        <p:nvCxnSpPr>
          <p:cNvPr id="5" name="Straight Arrow Connector 4">
            <a:extLst>
              <a:ext uri="{FF2B5EF4-FFF2-40B4-BE49-F238E27FC236}">
                <a16:creationId xmlns:a16="http://schemas.microsoft.com/office/drawing/2014/main" id="{46A986B3-CCA8-455D-9C00-9DB314D86C81}"/>
              </a:ext>
            </a:extLst>
          </p:cNvPr>
          <p:cNvCxnSpPr>
            <a:cxnSpLocks/>
          </p:cNvCxnSpPr>
          <p:nvPr/>
        </p:nvCxnSpPr>
        <p:spPr>
          <a:xfrm flipH="1">
            <a:off x="857250" y="1832691"/>
            <a:ext cx="1257300" cy="0"/>
          </a:xfrm>
          <a:prstGeom prst="straightConnector1">
            <a:avLst/>
          </a:prstGeom>
          <a:ln w="28575">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EEAD1CDE-041F-44C7-AAA3-81A3AAB51A8B}"/>
              </a:ext>
            </a:extLst>
          </p:cNvPr>
          <p:cNvCxnSpPr>
            <a:cxnSpLocks/>
          </p:cNvCxnSpPr>
          <p:nvPr/>
        </p:nvCxnSpPr>
        <p:spPr>
          <a:xfrm rot="60000">
            <a:off x="2143125" y="2718707"/>
            <a:ext cx="39158" cy="1277560"/>
          </a:xfrm>
          <a:prstGeom prst="straightConnector1">
            <a:avLst/>
          </a:prstGeom>
          <a:ln w="28575">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77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sk-Adjusted All-Cause Mortality">
            <a:extLst>
              <a:ext uri="{FF2B5EF4-FFF2-40B4-BE49-F238E27FC236}">
                <a16:creationId xmlns:a16="http://schemas.microsoft.com/office/drawing/2014/main" id="{B310FA75-1D3D-41F9-AB99-1DFCE9BFA3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516" y="-4162647"/>
            <a:ext cx="11833905" cy="1079671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699E533-A1FB-45AB-A45D-28AD866E8A84}"/>
              </a:ext>
            </a:extLst>
          </p:cNvPr>
          <p:cNvSpPr/>
          <p:nvPr/>
        </p:nvSpPr>
        <p:spPr>
          <a:xfrm>
            <a:off x="552893" y="1600200"/>
            <a:ext cx="5316279" cy="292395"/>
          </a:xfrm>
          <a:prstGeom prst="rect">
            <a:avLst/>
          </a:prstGeom>
          <a:no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72ADABD8-DF16-4B70-89A6-220287C05AC7}"/>
              </a:ext>
            </a:extLst>
          </p:cNvPr>
          <p:cNvSpPr/>
          <p:nvPr/>
        </p:nvSpPr>
        <p:spPr>
          <a:xfrm>
            <a:off x="589631" y="4023190"/>
            <a:ext cx="5316279" cy="292395"/>
          </a:xfrm>
          <a:prstGeom prst="rect">
            <a:avLst/>
          </a:prstGeom>
          <a:no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25253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sk-Adjusted All-Cause Mortality">
            <a:extLst>
              <a:ext uri="{FF2B5EF4-FFF2-40B4-BE49-F238E27FC236}">
                <a16:creationId xmlns:a16="http://schemas.microsoft.com/office/drawing/2014/main" id="{B310FA75-1D3D-41F9-AB99-1DFCE9BFA3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0752" y="0"/>
            <a:ext cx="7516813"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B472E2B-C547-4ADA-A6F8-91550A376D05}"/>
              </a:ext>
            </a:extLst>
          </p:cNvPr>
          <p:cNvSpPr txBox="1"/>
          <p:nvPr/>
        </p:nvSpPr>
        <p:spPr>
          <a:xfrm>
            <a:off x="122251" y="5952023"/>
            <a:ext cx="4545165"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Mandsager</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K,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Harb</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S,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Cremer</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P,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Phelan</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D,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Nissen</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SE,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Jaber</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W. Association of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Cardiorespiratory</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Fitness</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With</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Long</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-term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Mortality</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Among</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Adults</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Undergoing</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Exercise</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Treadmill</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0" u="none" strike="noStrike" kern="1200" cap="none" spc="0" normalizeH="0" baseline="0" noProof="0" dirty="0" err="1">
                <a:ln>
                  <a:noFill/>
                </a:ln>
                <a:solidFill>
                  <a:srgbClr val="333333"/>
                </a:solidFill>
                <a:effectLst/>
                <a:uLnTx/>
                <a:uFillTx/>
                <a:latin typeface="Guardian TextSans Web"/>
                <a:ea typeface="+mn-ea"/>
                <a:cs typeface="+mn-cs"/>
              </a:rPr>
              <a:t>Testing</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1" u="none" strike="noStrike" kern="1200" cap="none" spc="0" normalizeH="0" baseline="0" noProof="0" dirty="0">
                <a:ln>
                  <a:noFill/>
                </a:ln>
                <a:solidFill>
                  <a:srgbClr val="333333"/>
                </a:solidFill>
                <a:effectLst/>
                <a:uLnTx/>
                <a:uFillTx/>
                <a:latin typeface="Guardian TextSans Web"/>
                <a:ea typeface="+mn-ea"/>
                <a:cs typeface="+mn-cs"/>
              </a:rPr>
              <a:t>JAMA </a:t>
            </a:r>
            <a:r>
              <a:rPr kumimoji="0" lang="et-EE" sz="1200" b="0" i="1" u="none" strike="noStrike" kern="1200" cap="none" spc="0" normalizeH="0" baseline="0" noProof="0" dirty="0" err="1">
                <a:ln>
                  <a:noFill/>
                </a:ln>
                <a:solidFill>
                  <a:srgbClr val="333333"/>
                </a:solidFill>
                <a:effectLst/>
                <a:uLnTx/>
                <a:uFillTx/>
                <a:latin typeface="Guardian TextSans Web"/>
                <a:ea typeface="+mn-ea"/>
                <a:cs typeface="+mn-cs"/>
              </a:rPr>
              <a:t>Netw</a:t>
            </a:r>
            <a:r>
              <a:rPr kumimoji="0" lang="et-EE" sz="1200" b="0" i="1" u="none" strike="noStrike" kern="1200" cap="none" spc="0" normalizeH="0" baseline="0" noProof="0" dirty="0">
                <a:ln>
                  <a:noFill/>
                </a:ln>
                <a:solidFill>
                  <a:srgbClr val="333333"/>
                </a:solidFill>
                <a:effectLst/>
                <a:uLnTx/>
                <a:uFillTx/>
                <a:latin typeface="Guardian TextSans Web"/>
                <a:ea typeface="+mn-ea"/>
                <a:cs typeface="+mn-cs"/>
              </a:rPr>
              <a:t> </a:t>
            </a:r>
            <a:r>
              <a:rPr kumimoji="0" lang="et-EE" sz="1200" b="0" i="1" u="none" strike="noStrike" kern="1200" cap="none" spc="0" normalizeH="0" baseline="0" noProof="0" dirty="0" err="1">
                <a:ln>
                  <a:noFill/>
                </a:ln>
                <a:solidFill>
                  <a:srgbClr val="333333"/>
                </a:solidFill>
                <a:effectLst/>
                <a:uLnTx/>
                <a:uFillTx/>
                <a:latin typeface="Guardian TextSans Web"/>
                <a:ea typeface="+mn-ea"/>
                <a:cs typeface="+mn-cs"/>
              </a:rPr>
              <a:t>Open</a:t>
            </a:r>
            <a:r>
              <a:rPr kumimoji="0" lang="et-EE" sz="1200" b="0" i="1" u="none" strike="noStrike" kern="1200" cap="none" spc="0" normalizeH="0" baseline="0" noProof="0" dirty="0">
                <a:ln>
                  <a:noFill/>
                </a:ln>
                <a:solidFill>
                  <a:srgbClr val="333333"/>
                </a:solidFill>
                <a:effectLst/>
                <a:uLnTx/>
                <a:uFillTx/>
                <a:latin typeface="Guardian TextSans Web"/>
                <a:ea typeface="+mn-ea"/>
                <a:cs typeface="+mn-cs"/>
              </a:rPr>
              <a:t>.</a:t>
            </a:r>
            <a:r>
              <a:rPr kumimoji="0" lang="et-EE" sz="1200" b="0" i="0" u="none" strike="noStrike" kern="1200" cap="none" spc="0" normalizeH="0" baseline="0" noProof="0" dirty="0">
                <a:ln>
                  <a:noFill/>
                </a:ln>
                <a:solidFill>
                  <a:srgbClr val="333333"/>
                </a:solidFill>
                <a:effectLst/>
                <a:uLnTx/>
                <a:uFillTx/>
                <a:latin typeface="Guardian TextSans Web"/>
                <a:ea typeface="+mn-ea"/>
                <a:cs typeface="+mn-cs"/>
              </a:rPr>
              <a:t> 2018;1(6):e183605. doi:10.1001/jamanetworkopen.2018.3605</a:t>
            </a:r>
            <a:endParaRPr kumimoji="0" lang="et-E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74C6D4F7-DAF3-4065-97CA-37946E6F2C95}"/>
              </a:ext>
            </a:extLst>
          </p:cNvPr>
          <p:cNvSpPr txBox="1">
            <a:spLocks/>
          </p:cNvSpPr>
          <p:nvPr/>
        </p:nvSpPr>
        <p:spPr>
          <a:xfrm>
            <a:off x="0" y="1825625"/>
            <a:ext cx="3895725"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500" b="1" i="0" u="none" strike="noStrike" kern="1200" cap="none" spc="0" normalizeH="0" baseline="0" noProof="0" dirty="0">
                <a:ln>
                  <a:noFill/>
                </a:ln>
                <a:solidFill>
                  <a:srgbClr val="333333"/>
                </a:solidFill>
                <a:effectLst/>
                <a:uLnTx/>
                <a:uFillTx/>
                <a:latin typeface="Calibri" panose="020F0502020204030204"/>
                <a:ea typeface="+mn-ea"/>
                <a:cs typeface="+mn-cs"/>
              </a:rPr>
              <a:t>122 007 </a:t>
            </a:r>
            <a:r>
              <a:rPr kumimoji="0" lang="et-EE" sz="1500" b="1" i="0" u="none" strike="noStrike" kern="1200" cap="none" spc="0" normalizeH="0" baseline="0" noProof="0" dirty="0">
                <a:ln>
                  <a:noFill/>
                </a:ln>
                <a:solidFill>
                  <a:srgbClr val="333333"/>
                </a:solidFill>
                <a:effectLst/>
                <a:uLnTx/>
                <a:uFillTx/>
                <a:latin typeface="Calibri" panose="020F0502020204030204"/>
                <a:ea typeface="+mn-ea"/>
                <a:cs typeface="+mn-cs"/>
              </a:rPr>
              <a:t>indiviidi </a:t>
            </a:r>
            <a:r>
              <a:rPr kumimoji="0" lang="en-GB" sz="1500" b="1" i="0" u="none" strike="noStrike" kern="1200" cap="none" spc="0" normalizeH="0" baseline="0" noProof="0" dirty="0" err="1">
                <a:ln>
                  <a:noFill/>
                </a:ln>
                <a:solidFill>
                  <a:srgbClr val="333333"/>
                </a:solidFill>
                <a:effectLst/>
                <a:uLnTx/>
                <a:uFillTx/>
                <a:latin typeface="Calibri" panose="020F0502020204030204"/>
                <a:ea typeface="+mn-ea"/>
                <a:cs typeface="+mn-cs"/>
              </a:rPr>
              <a:t>kardiorespiratoorne</a:t>
            </a:r>
            <a:r>
              <a:rPr kumimoji="0" lang="en-GB" sz="1500" b="1" i="0" u="none" strike="noStrike" kern="1200" cap="none" spc="0" normalizeH="0" baseline="0" noProof="0" dirty="0">
                <a:ln>
                  <a:noFill/>
                </a:ln>
                <a:solidFill>
                  <a:srgbClr val="333333"/>
                </a:solidFill>
                <a:effectLst/>
                <a:uLnTx/>
                <a:uFillTx/>
                <a:latin typeface="Calibri" panose="020F0502020204030204"/>
                <a:ea typeface="+mn-ea"/>
                <a:cs typeface="+mn-cs"/>
              </a:rPr>
              <a:t> </a:t>
            </a:r>
            <a:r>
              <a:rPr kumimoji="0" lang="et-EE" sz="1500" b="1" i="0" u="none" strike="noStrike" kern="1200" cap="none" spc="0" normalizeH="0" baseline="0" noProof="0" dirty="0">
                <a:ln>
                  <a:noFill/>
                </a:ln>
                <a:solidFill>
                  <a:srgbClr val="333333"/>
                </a:solidFill>
                <a:effectLst/>
                <a:uLnTx/>
                <a:uFillTx/>
                <a:latin typeface="Calibri" panose="020F0502020204030204"/>
                <a:ea typeface="+mn-ea"/>
                <a:cs typeface="+mn-cs"/>
              </a:rPr>
              <a:t>töövõime </a:t>
            </a:r>
            <a:r>
              <a:rPr kumimoji="0" lang="en-GB" sz="1500" b="1" i="0" u="none" strike="noStrike" kern="1200" cap="none" spc="0" normalizeH="0" baseline="0" noProof="0" dirty="0" err="1">
                <a:ln>
                  <a:noFill/>
                </a:ln>
                <a:solidFill>
                  <a:srgbClr val="333333"/>
                </a:solidFill>
                <a:effectLst/>
                <a:uLnTx/>
                <a:uFillTx/>
                <a:latin typeface="Calibri" panose="020F0502020204030204"/>
                <a:ea typeface="+mn-ea"/>
                <a:cs typeface="+mn-cs"/>
              </a:rPr>
              <a:t>oli</a:t>
            </a:r>
            <a:r>
              <a:rPr kumimoji="0" lang="en-GB" sz="1500" b="1" i="0" u="none" strike="noStrike" kern="1200" cap="none" spc="0" normalizeH="0" baseline="0" noProof="0" dirty="0">
                <a:ln>
                  <a:noFill/>
                </a:ln>
                <a:solidFill>
                  <a:srgbClr val="333333"/>
                </a:solidFill>
                <a:effectLst/>
                <a:uLnTx/>
                <a:uFillTx/>
                <a:latin typeface="Calibri" panose="020F0502020204030204"/>
                <a:ea typeface="+mn-ea"/>
                <a:cs typeface="+mn-cs"/>
              </a:rPr>
              <a:t> </a:t>
            </a:r>
            <a:r>
              <a:rPr kumimoji="0" lang="en-GB" sz="1500" b="1" i="0" u="none" strike="noStrike" kern="1200" cap="none" spc="0" normalizeH="0" baseline="0" noProof="0" dirty="0" err="1">
                <a:ln>
                  <a:noFill/>
                </a:ln>
                <a:solidFill>
                  <a:srgbClr val="333333"/>
                </a:solidFill>
                <a:effectLst/>
                <a:uLnTx/>
                <a:uFillTx/>
                <a:latin typeface="Calibri" panose="020F0502020204030204"/>
                <a:ea typeface="+mn-ea"/>
                <a:cs typeface="+mn-cs"/>
              </a:rPr>
              <a:t>pöördvõrdeline</a:t>
            </a:r>
            <a:r>
              <a:rPr kumimoji="0" lang="en-GB" sz="1500" b="1" i="0" u="none" strike="noStrike" kern="1200" cap="none" spc="0" normalizeH="0" baseline="0" noProof="0" dirty="0">
                <a:ln>
                  <a:noFill/>
                </a:ln>
                <a:solidFill>
                  <a:srgbClr val="333333"/>
                </a:solidFill>
                <a:effectLst/>
                <a:uLnTx/>
                <a:uFillTx/>
                <a:latin typeface="Calibri" panose="020F0502020204030204"/>
                <a:ea typeface="+mn-ea"/>
                <a:cs typeface="+mn-cs"/>
              </a:rPr>
              <a:t> </a:t>
            </a:r>
            <a:r>
              <a:rPr kumimoji="0" lang="et-EE" sz="1500" b="1" i="0" u="none" strike="noStrike" kern="1200" cap="none" spc="0" normalizeH="0" baseline="0" noProof="0" dirty="0">
                <a:ln>
                  <a:noFill/>
                </a:ln>
                <a:solidFill>
                  <a:srgbClr val="333333"/>
                </a:solidFill>
                <a:effectLst/>
                <a:uLnTx/>
                <a:uFillTx/>
                <a:latin typeface="Calibri" panose="020F0502020204030204"/>
                <a:ea typeface="+mn-ea"/>
                <a:cs typeface="+mn-cs"/>
              </a:rPr>
              <a:t>kõikse </a:t>
            </a:r>
            <a:r>
              <a:rPr kumimoji="0" lang="en-GB" sz="1500" b="1" i="0" u="none" strike="noStrike" kern="1200" cap="none" spc="0" normalizeH="0" baseline="0" noProof="0" dirty="0" err="1">
                <a:ln>
                  <a:noFill/>
                </a:ln>
                <a:solidFill>
                  <a:srgbClr val="333333"/>
                </a:solidFill>
                <a:effectLst/>
                <a:uLnTx/>
                <a:uFillTx/>
                <a:latin typeface="Calibri" panose="020F0502020204030204"/>
                <a:ea typeface="+mn-ea"/>
                <a:cs typeface="+mn-cs"/>
              </a:rPr>
              <a:t>suremusega</a:t>
            </a:r>
            <a:r>
              <a:rPr kumimoji="0" lang="et-EE" sz="1500" b="1" i="0" u="none" strike="noStrike" kern="1200" cap="none" spc="0" normalizeH="0" baseline="0" noProof="0" dirty="0">
                <a:ln>
                  <a:noFill/>
                </a:ln>
                <a:solidFill>
                  <a:srgbClr val="333333"/>
                </a:solidFill>
                <a:effectLst/>
                <a:uLnTx/>
                <a:uFillTx/>
                <a:latin typeface="Calibri" panose="020F0502020204030204"/>
                <a:ea typeface="+mn-ea"/>
                <a:cs typeface="+mn-cs"/>
              </a:rPr>
              <a:t>, selle </a:t>
            </a:r>
            <a:r>
              <a:rPr kumimoji="0" lang="en-GB" sz="1500" b="1" i="0" u="none" strike="noStrike" kern="1200" cap="none" spc="0" normalizeH="0" baseline="0" noProof="0" dirty="0" err="1">
                <a:ln>
                  <a:noFill/>
                </a:ln>
                <a:solidFill>
                  <a:srgbClr val="333333"/>
                </a:solidFill>
                <a:effectLst/>
                <a:uLnTx/>
                <a:uFillTx/>
                <a:latin typeface="Calibri" panose="020F0502020204030204"/>
                <a:ea typeface="+mn-ea"/>
                <a:cs typeface="+mn-cs"/>
              </a:rPr>
              <a:t>kasulikkuse</a:t>
            </a:r>
            <a:r>
              <a:rPr kumimoji="0" lang="et-EE" sz="1500" b="1" i="0" u="none" strike="noStrike" kern="1200" cap="none" spc="0" normalizeH="0" baseline="0" noProof="0" dirty="0" err="1">
                <a:ln>
                  <a:noFill/>
                </a:ln>
                <a:solidFill>
                  <a:srgbClr val="333333"/>
                </a:solidFill>
                <a:effectLst/>
                <a:uLnTx/>
                <a:uFillTx/>
                <a:latin typeface="Calibri" panose="020F0502020204030204"/>
                <a:ea typeface="+mn-ea"/>
                <a:cs typeface="+mn-cs"/>
              </a:rPr>
              <a:t>le</a:t>
            </a:r>
            <a:r>
              <a:rPr kumimoji="0" lang="et-EE" sz="1500" b="1" i="0" u="none" strike="noStrike" kern="1200" cap="none" spc="0" normalizeH="0" baseline="0" noProof="0" dirty="0">
                <a:ln>
                  <a:noFill/>
                </a:ln>
                <a:solidFill>
                  <a:srgbClr val="333333"/>
                </a:solidFill>
                <a:effectLst/>
                <a:uLnTx/>
                <a:uFillTx/>
                <a:latin typeface="Calibri" panose="020F0502020204030204"/>
                <a:ea typeface="+mn-ea"/>
                <a:cs typeface="+mn-cs"/>
              </a:rPr>
              <a:t> ei täheldatud </a:t>
            </a:r>
            <a:r>
              <a:rPr kumimoji="0" lang="en-GB" sz="1500" b="1" i="0" u="none" strike="noStrike" kern="1200" cap="none" spc="0" normalizeH="0" baseline="0" noProof="0" dirty="0">
                <a:ln>
                  <a:noFill/>
                </a:ln>
                <a:solidFill>
                  <a:srgbClr val="333333"/>
                </a:solidFill>
                <a:effectLst/>
                <a:uLnTx/>
                <a:uFillTx/>
                <a:latin typeface="Calibri" panose="020F0502020204030204"/>
                <a:ea typeface="+mn-ea"/>
                <a:cs typeface="+mn-cs"/>
              </a:rPr>
              <a:t> </a:t>
            </a:r>
            <a:r>
              <a:rPr kumimoji="0" lang="en-GB" sz="1500" b="1" i="0" u="none" strike="noStrike" kern="1200" cap="none" spc="0" normalizeH="0" baseline="0" noProof="0" dirty="0" err="1">
                <a:ln>
                  <a:noFill/>
                </a:ln>
                <a:solidFill>
                  <a:srgbClr val="333333"/>
                </a:solidFill>
                <a:effectLst/>
                <a:uLnTx/>
                <a:uFillTx/>
                <a:latin typeface="Calibri" panose="020F0502020204030204"/>
                <a:ea typeface="+mn-ea"/>
                <a:cs typeface="+mn-cs"/>
              </a:rPr>
              <a:t>ülempiiri</a:t>
            </a:r>
            <a:endParaRPr kumimoji="0" lang="et-EE" sz="1500" b="1" i="0" u="none" strike="noStrike" kern="1200" cap="none" spc="0" normalizeH="0" baseline="0" noProof="0" dirty="0">
              <a:ln>
                <a:noFill/>
              </a:ln>
              <a:solidFill>
                <a:srgbClr val="333333"/>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t-EE" sz="1500" b="0" i="0" u="none" strike="noStrike" kern="1200" cap="none" spc="0" normalizeH="0" baseline="0" noProof="0" dirty="0">
                <a:ln>
                  <a:noFill/>
                </a:ln>
                <a:solidFill>
                  <a:srgbClr val="333333"/>
                </a:solidFill>
                <a:effectLst/>
                <a:uLnTx/>
                <a:uFillTx/>
                <a:latin typeface="Calibri" panose="020F0502020204030204"/>
                <a:ea typeface="+mn-ea"/>
                <a:cs typeface="+mn-cs"/>
              </a:rPr>
              <a:t>Parim </a:t>
            </a:r>
            <a:r>
              <a:rPr kumimoji="0" lang="en-GB" sz="1500" b="0" i="0" u="none" strike="noStrike" kern="1200" cap="none" spc="0" normalizeH="0" baseline="0" noProof="0" dirty="0" err="1">
                <a:ln>
                  <a:noFill/>
                </a:ln>
                <a:solidFill>
                  <a:srgbClr val="333333"/>
                </a:solidFill>
                <a:effectLst/>
                <a:uLnTx/>
                <a:uFillTx/>
                <a:latin typeface="Calibri" panose="020F0502020204030204"/>
                <a:ea typeface="+mn-ea"/>
                <a:cs typeface="+mn-cs"/>
              </a:rPr>
              <a:t>kardiorespiratoorne</a:t>
            </a:r>
            <a:r>
              <a:rPr kumimoji="0" lang="en-GB" sz="1500" b="0" i="0" u="none" strike="noStrike" kern="1200" cap="none" spc="0" normalizeH="0" baseline="0" noProof="0" dirty="0">
                <a:ln>
                  <a:noFill/>
                </a:ln>
                <a:solidFill>
                  <a:srgbClr val="333333"/>
                </a:solidFill>
                <a:effectLst/>
                <a:uLnTx/>
                <a:uFillTx/>
                <a:latin typeface="Calibri" panose="020F0502020204030204"/>
                <a:ea typeface="+mn-ea"/>
                <a:cs typeface="+mn-cs"/>
              </a:rPr>
              <a:t> </a:t>
            </a:r>
            <a:r>
              <a:rPr kumimoji="0" lang="et-EE" sz="1500" b="0" i="0" u="none" strike="noStrike" kern="1200" cap="none" spc="0" normalizeH="0" baseline="0" noProof="0" dirty="0">
                <a:ln>
                  <a:noFill/>
                </a:ln>
                <a:solidFill>
                  <a:srgbClr val="333333"/>
                </a:solidFill>
                <a:effectLst/>
                <a:uLnTx/>
                <a:uFillTx/>
                <a:latin typeface="Calibri" panose="020F0502020204030204"/>
                <a:ea typeface="+mn-ea"/>
                <a:cs typeface="+mn-cs"/>
              </a:rPr>
              <a:t>töövõime</a:t>
            </a:r>
            <a:r>
              <a:rPr kumimoji="0" lang="en-GB" sz="1500" b="0" i="0" u="none" strike="noStrike" kern="1200" cap="none" spc="0" normalizeH="0" baseline="0" noProof="0" dirty="0">
                <a:ln>
                  <a:noFill/>
                </a:ln>
                <a:solidFill>
                  <a:srgbClr val="333333"/>
                </a:solidFill>
                <a:effectLst/>
                <a:uLnTx/>
                <a:uFillTx/>
                <a:latin typeface="Calibri" panose="020F0502020204030204"/>
                <a:ea typeface="+mn-ea"/>
                <a:cs typeface="+mn-cs"/>
              </a:rPr>
              <a:t>(≥2 SD </a:t>
            </a:r>
            <a:r>
              <a:rPr kumimoji="0" lang="en-GB" sz="1500" b="0" i="0" u="none" strike="noStrike" kern="1200" cap="none" spc="0" normalizeH="0" baseline="0" noProof="0" dirty="0" err="1">
                <a:ln>
                  <a:noFill/>
                </a:ln>
                <a:solidFill>
                  <a:srgbClr val="333333"/>
                </a:solidFill>
                <a:effectLst/>
                <a:uLnTx/>
                <a:uFillTx/>
                <a:latin typeface="Calibri" panose="020F0502020204030204"/>
                <a:ea typeface="+mn-ea"/>
                <a:cs typeface="+mn-cs"/>
              </a:rPr>
              <a:t>üle</a:t>
            </a:r>
            <a:r>
              <a:rPr kumimoji="0" lang="en-GB" sz="1500" b="0" i="0" u="none" strike="noStrike" kern="1200" cap="none" spc="0" normalizeH="0" baseline="0" noProof="0" dirty="0">
                <a:ln>
                  <a:noFill/>
                </a:ln>
                <a:solidFill>
                  <a:srgbClr val="333333"/>
                </a:solidFill>
                <a:effectLst/>
                <a:uLnTx/>
                <a:uFillTx/>
                <a:latin typeface="Calibri" panose="020F0502020204030204"/>
                <a:ea typeface="+mn-ea"/>
                <a:cs typeface="+mn-cs"/>
              </a:rPr>
              <a:t> </a:t>
            </a:r>
            <a:r>
              <a:rPr kumimoji="0" lang="et-EE" sz="1500" b="0" i="0" u="none" strike="noStrike" kern="1200" cap="none" spc="0" normalizeH="0" baseline="0" noProof="0" dirty="0">
                <a:ln>
                  <a:noFill/>
                </a:ln>
                <a:solidFill>
                  <a:srgbClr val="333333"/>
                </a:solidFill>
                <a:effectLst/>
                <a:uLnTx/>
                <a:uFillTx/>
                <a:latin typeface="Calibri" panose="020F0502020204030204"/>
                <a:ea typeface="+mn-ea"/>
                <a:cs typeface="+mn-cs"/>
              </a:rPr>
              <a:t>keskmise </a:t>
            </a:r>
            <a:r>
              <a:rPr kumimoji="0" lang="en-GB" sz="1500" b="0" i="0" u="none" strike="noStrike" kern="1200" cap="none" spc="0" normalizeH="0" baseline="0" noProof="0" dirty="0" err="1">
                <a:ln>
                  <a:noFill/>
                </a:ln>
                <a:solidFill>
                  <a:srgbClr val="333333"/>
                </a:solidFill>
                <a:effectLst/>
                <a:uLnTx/>
                <a:uFillTx/>
                <a:latin typeface="Calibri" panose="020F0502020204030204"/>
                <a:ea typeface="+mn-ea"/>
                <a:cs typeface="+mn-cs"/>
              </a:rPr>
              <a:t>vanuse</a:t>
            </a:r>
            <a:r>
              <a:rPr kumimoji="0" lang="en-GB" sz="1500" b="0" i="0" u="none" strike="noStrike" kern="1200" cap="none" spc="0" normalizeH="0" baseline="0" noProof="0" dirty="0">
                <a:ln>
                  <a:noFill/>
                </a:ln>
                <a:solidFill>
                  <a:srgbClr val="333333"/>
                </a:solidFill>
                <a:effectLst/>
                <a:uLnTx/>
                <a:uFillTx/>
                <a:latin typeface="Calibri" panose="020F0502020204030204"/>
                <a:ea typeface="+mn-ea"/>
                <a:cs typeface="+mn-cs"/>
              </a:rPr>
              <a:t> </a:t>
            </a:r>
            <a:r>
              <a:rPr kumimoji="0" lang="en-GB" sz="1500" b="0" i="0" u="none" strike="noStrike" kern="1200" cap="none" spc="0" normalizeH="0" baseline="0" noProof="0" dirty="0" err="1">
                <a:ln>
                  <a:noFill/>
                </a:ln>
                <a:solidFill>
                  <a:srgbClr val="333333"/>
                </a:solidFill>
                <a:effectLst/>
                <a:uLnTx/>
                <a:uFillTx/>
                <a:latin typeface="Calibri" panose="020F0502020204030204"/>
                <a:ea typeface="+mn-ea"/>
                <a:cs typeface="+mn-cs"/>
              </a:rPr>
              <a:t>ja</a:t>
            </a:r>
            <a:r>
              <a:rPr kumimoji="0" lang="en-GB" sz="1500" b="0" i="0" u="none" strike="noStrike" kern="1200" cap="none" spc="0" normalizeH="0" baseline="0" noProof="0" dirty="0">
                <a:ln>
                  <a:noFill/>
                </a:ln>
                <a:solidFill>
                  <a:srgbClr val="333333"/>
                </a:solidFill>
                <a:effectLst/>
                <a:uLnTx/>
                <a:uFillTx/>
                <a:latin typeface="Calibri" panose="020F0502020204030204"/>
                <a:ea typeface="+mn-ea"/>
                <a:cs typeface="+mn-cs"/>
              </a:rPr>
              <a:t> </a:t>
            </a:r>
            <a:r>
              <a:rPr kumimoji="0" lang="en-GB" sz="1500" b="0" i="0" u="none" strike="noStrike" kern="1200" cap="none" spc="0" normalizeH="0" baseline="0" noProof="0" dirty="0" err="1">
                <a:ln>
                  <a:noFill/>
                </a:ln>
                <a:solidFill>
                  <a:srgbClr val="333333"/>
                </a:solidFill>
                <a:effectLst/>
                <a:uLnTx/>
                <a:uFillTx/>
                <a:latin typeface="Calibri" panose="020F0502020204030204"/>
                <a:ea typeface="+mn-ea"/>
                <a:cs typeface="+mn-cs"/>
              </a:rPr>
              <a:t>soo</a:t>
            </a:r>
            <a:r>
              <a:rPr kumimoji="0" lang="en-GB" sz="1500" b="0" i="0" u="none" strike="noStrike" kern="1200" cap="none" spc="0" normalizeH="0" baseline="0" noProof="0" dirty="0">
                <a:ln>
                  <a:noFill/>
                </a:ln>
                <a:solidFill>
                  <a:srgbClr val="333333"/>
                </a:solidFill>
                <a:effectLst/>
                <a:uLnTx/>
                <a:uFillTx/>
                <a:latin typeface="Calibri" panose="020F0502020204030204"/>
                <a:ea typeface="+mn-ea"/>
                <a:cs typeface="+mn-cs"/>
              </a:rPr>
              <a:t>) </a:t>
            </a:r>
            <a:r>
              <a:rPr kumimoji="0" lang="et-EE" sz="1500" b="0" i="0" u="none" strike="noStrike" kern="1200" cap="none" spc="0" normalizeH="0" baseline="0" noProof="0" dirty="0">
                <a:ln>
                  <a:noFill/>
                </a:ln>
                <a:solidFill>
                  <a:srgbClr val="333333"/>
                </a:solidFill>
                <a:effectLst/>
                <a:uLnTx/>
                <a:uFillTx/>
                <a:latin typeface="Calibri" panose="020F0502020204030204"/>
                <a:ea typeface="+mn-ea"/>
                <a:cs typeface="+mn-cs"/>
              </a:rPr>
              <a:t>seostus </a:t>
            </a:r>
            <a:r>
              <a:rPr kumimoji="0" lang="en-GB" sz="1500" b="0" i="0" u="none" strike="noStrike" kern="1200" cap="none" spc="0" normalizeH="0" baseline="0" noProof="0" dirty="0" err="1">
                <a:ln>
                  <a:noFill/>
                </a:ln>
                <a:solidFill>
                  <a:srgbClr val="333333"/>
                </a:solidFill>
                <a:effectLst/>
                <a:uLnTx/>
                <a:uFillTx/>
                <a:latin typeface="Calibri" panose="020F0502020204030204"/>
                <a:ea typeface="+mn-ea"/>
                <a:cs typeface="+mn-cs"/>
              </a:rPr>
              <a:t>madalaima</a:t>
            </a:r>
            <a:r>
              <a:rPr kumimoji="0" lang="en-GB" sz="1500" b="0" i="0" u="none" strike="noStrike" kern="1200" cap="none" spc="0" normalizeH="0" baseline="0" noProof="0" dirty="0">
                <a:ln>
                  <a:noFill/>
                </a:ln>
                <a:solidFill>
                  <a:srgbClr val="333333"/>
                </a:solidFill>
                <a:effectLst/>
                <a:uLnTx/>
                <a:uFillTx/>
                <a:latin typeface="Calibri" panose="020F0502020204030204"/>
                <a:ea typeface="+mn-ea"/>
                <a:cs typeface="+mn-cs"/>
              </a:rPr>
              <a:t> </a:t>
            </a:r>
            <a:r>
              <a:rPr kumimoji="0" lang="et-EE" sz="1500" b="0" i="0" u="none" strike="noStrike" kern="1200" cap="none" spc="0" normalizeH="0" baseline="0" noProof="0" dirty="0">
                <a:ln>
                  <a:noFill/>
                </a:ln>
                <a:solidFill>
                  <a:srgbClr val="333333"/>
                </a:solidFill>
                <a:effectLst/>
                <a:uLnTx/>
                <a:uFillTx/>
                <a:latin typeface="Calibri" panose="020F0502020204030204"/>
                <a:ea typeface="+mn-ea"/>
                <a:cs typeface="+mn-cs"/>
              </a:rPr>
              <a:t>kõikse suremuse </a:t>
            </a:r>
            <a:r>
              <a:rPr kumimoji="0" lang="en-GB" sz="1500" b="0" i="0" u="none" strike="noStrike" kern="1200" cap="none" spc="0" normalizeH="0" baseline="0" noProof="0" dirty="0" err="1">
                <a:ln>
                  <a:noFill/>
                </a:ln>
                <a:solidFill>
                  <a:srgbClr val="333333"/>
                </a:solidFill>
                <a:effectLst/>
                <a:uLnTx/>
                <a:uFillTx/>
                <a:latin typeface="Calibri" panose="020F0502020204030204"/>
                <a:ea typeface="+mn-ea"/>
                <a:cs typeface="+mn-cs"/>
              </a:rPr>
              <a:t>riskiga</a:t>
            </a:r>
            <a:r>
              <a:rPr kumimoji="0" lang="en-GB" sz="1500" b="0" i="0" u="none" strike="noStrike" kern="1200" cap="none" spc="0" normalizeH="0" baseline="0" noProof="0" dirty="0">
                <a:ln>
                  <a:noFill/>
                </a:ln>
                <a:solidFill>
                  <a:srgbClr val="333333"/>
                </a:solidFill>
                <a:effectLst/>
                <a:uLnTx/>
                <a:uFillTx/>
                <a:latin typeface="Calibri" panose="020F0502020204030204"/>
                <a:ea typeface="+mn-ea"/>
                <a:cs typeface="+mn-cs"/>
              </a:rPr>
              <a:t> </a:t>
            </a:r>
            <a:r>
              <a:rPr kumimoji="0" lang="en-GB" sz="1500" b="0" i="0" u="none" strike="noStrike" kern="1200" cap="none" spc="0" normalizeH="0" baseline="0" noProof="0" dirty="0" err="1">
                <a:ln>
                  <a:noFill/>
                </a:ln>
                <a:solidFill>
                  <a:srgbClr val="333333"/>
                </a:solidFill>
                <a:effectLst/>
                <a:uLnTx/>
                <a:uFillTx/>
                <a:latin typeface="Calibri" panose="020F0502020204030204"/>
                <a:ea typeface="+mn-ea"/>
                <a:cs typeface="+mn-cs"/>
              </a:rPr>
              <a:t>kohandatud</a:t>
            </a:r>
            <a:r>
              <a:rPr kumimoji="0" lang="en-GB" sz="1500" b="0" i="0" u="none" strike="noStrike" kern="1200" cap="none" spc="0" normalizeH="0" baseline="0" noProof="0" dirty="0">
                <a:ln>
                  <a:noFill/>
                </a:ln>
                <a:solidFill>
                  <a:srgbClr val="333333"/>
                </a:solidFill>
                <a:effectLst/>
                <a:uLnTx/>
                <a:uFillTx/>
                <a:latin typeface="Calibri" panose="020F0502020204030204"/>
                <a:ea typeface="+mn-ea"/>
                <a:cs typeface="+mn-cs"/>
              </a:rPr>
              <a:t> </a:t>
            </a:r>
            <a:r>
              <a:rPr kumimoji="0" lang="en-GB" sz="1500" b="0" i="0" u="none" strike="noStrike" kern="1200" cap="none" spc="0" normalizeH="0" baseline="0" noProof="0" dirty="0" err="1">
                <a:ln>
                  <a:noFill/>
                </a:ln>
                <a:solidFill>
                  <a:srgbClr val="333333"/>
                </a:solidFill>
                <a:effectLst/>
                <a:uLnTx/>
                <a:uFillTx/>
                <a:latin typeface="Calibri" panose="020F0502020204030204"/>
                <a:ea typeface="+mn-ea"/>
                <a:cs typeface="+mn-cs"/>
              </a:rPr>
              <a:t>võrreldes</a:t>
            </a:r>
            <a:r>
              <a:rPr kumimoji="0" lang="en-GB" sz="1500" b="0" i="0" u="none" strike="noStrike" kern="1200" cap="none" spc="0" normalizeH="0" baseline="0" noProof="0" dirty="0">
                <a:ln>
                  <a:noFill/>
                </a:ln>
                <a:solidFill>
                  <a:srgbClr val="333333"/>
                </a:solidFill>
                <a:effectLst/>
                <a:uLnTx/>
                <a:uFillTx/>
                <a:latin typeface="Calibri" panose="020F0502020204030204"/>
                <a:ea typeface="+mn-ea"/>
                <a:cs typeface="+mn-cs"/>
              </a:rPr>
              <a:t> </a:t>
            </a:r>
            <a:r>
              <a:rPr kumimoji="0" lang="en-GB" sz="1500" b="0" i="0" u="none" strike="noStrike" kern="1200" cap="none" spc="0" normalizeH="0" baseline="0" noProof="0" dirty="0" err="1">
                <a:ln>
                  <a:noFill/>
                </a:ln>
                <a:solidFill>
                  <a:srgbClr val="333333"/>
                </a:solidFill>
                <a:effectLst/>
                <a:uLnTx/>
                <a:uFillTx/>
                <a:latin typeface="Calibri" panose="020F0502020204030204"/>
                <a:ea typeface="+mn-ea"/>
                <a:cs typeface="+mn-cs"/>
              </a:rPr>
              <a:t>kõigi</a:t>
            </a:r>
            <a:r>
              <a:rPr kumimoji="0" lang="en-GB" sz="1500" b="0" i="0" u="none" strike="noStrike" kern="1200" cap="none" spc="0" normalizeH="0" baseline="0" noProof="0" dirty="0">
                <a:ln>
                  <a:noFill/>
                </a:ln>
                <a:solidFill>
                  <a:srgbClr val="333333"/>
                </a:solidFill>
                <a:effectLst/>
                <a:uLnTx/>
                <a:uFillTx/>
                <a:latin typeface="Calibri" panose="020F0502020204030204"/>
                <a:ea typeface="+mn-ea"/>
                <a:cs typeface="+mn-cs"/>
              </a:rPr>
              <a:t> </a:t>
            </a:r>
            <a:r>
              <a:rPr kumimoji="0" lang="et-EE" sz="1500" b="0" i="0" u="none" strike="noStrike" kern="1200" cap="none" spc="0" normalizeH="0" baseline="0" noProof="0" dirty="0">
                <a:ln>
                  <a:noFill/>
                </a:ln>
                <a:solidFill>
                  <a:srgbClr val="333333"/>
                </a:solidFill>
                <a:effectLst/>
                <a:uLnTx/>
                <a:uFillTx/>
                <a:latin typeface="Calibri" panose="020F0502020204030204"/>
                <a:ea typeface="+mn-ea"/>
                <a:cs typeface="+mn-cs"/>
              </a:rPr>
              <a:t>ülejäänud tasemegruppidega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t-EE" sz="1500" b="0" i="0" u="none" strike="noStrike" kern="1200" cap="none" spc="0" normalizeH="0" baseline="0" noProof="0" dirty="0">
                <a:ln>
                  <a:noFill/>
                </a:ln>
                <a:solidFill>
                  <a:prstClr val="black"/>
                </a:solidFill>
                <a:effectLst/>
                <a:uLnTx/>
                <a:uFillTx/>
                <a:latin typeface="Calibri" panose="020F0502020204030204"/>
                <a:ea typeface="+mn-ea"/>
                <a:cs typeface="+mn-cs"/>
              </a:rPr>
              <a:t>Suitsetamise suhteline risk oli </a:t>
            </a: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1.41</a:t>
            </a:r>
            <a:endParaRPr kumimoji="0" lang="et-EE"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t-EE" sz="1500" b="0" i="0" u="none" strike="noStrike" kern="1200" cap="none" spc="0" normalizeH="0" baseline="0" noProof="0" dirty="0">
                <a:ln>
                  <a:noFill/>
                </a:ln>
                <a:solidFill>
                  <a:prstClr val="black"/>
                </a:solidFill>
                <a:effectLst/>
                <a:uLnTx/>
                <a:uFillTx/>
                <a:latin typeface="Calibri" panose="020F0502020204030204"/>
                <a:ea typeface="+mn-ea"/>
                <a:cs typeface="+mn-cs"/>
              </a:rPr>
              <a:t>Suhteline risk </a:t>
            </a: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t-EE" sz="1500" b="0" i="0" u="none" strike="noStrike" kern="1200" cap="none" spc="0" normalizeH="0" baseline="0" noProof="0" dirty="0">
                <a:ln>
                  <a:noFill/>
                </a:ln>
                <a:solidFill>
                  <a:prstClr val="black"/>
                </a:solidFill>
                <a:effectLst/>
                <a:uLnTx/>
                <a:uFillTx/>
                <a:latin typeface="Calibri" panose="020F0502020204030204"/>
                <a:ea typeface="+mn-ea"/>
                <a:cs typeface="+mn-cs"/>
              </a:rPr>
              <a:t>Madala</a:t>
            </a: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 (&lt;25th percentile) </a:t>
            </a:r>
            <a:r>
              <a:rPr kumimoji="0" lang="et-EE" sz="1500" b="0" i="0" u="none" strike="noStrike" kern="1200" cap="none" spc="0" normalizeH="0" baseline="0" noProof="0" dirty="0">
                <a:ln>
                  <a:noFill/>
                </a:ln>
                <a:solidFill>
                  <a:prstClr val="black"/>
                </a:solidFill>
                <a:effectLst/>
                <a:uLnTx/>
                <a:uFillTx/>
                <a:latin typeface="Calibri" panose="020F0502020204030204"/>
                <a:ea typeface="+mn-ea"/>
                <a:cs typeface="+mn-cs"/>
              </a:rPr>
              <a:t>ja </a:t>
            </a: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t-EE" sz="1500" b="0" i="0" u="none" strike="noStrike" kern="1200" cap="none" spc="0" normalizeH="0" baseline="0" noProof="0" dirty="0">
                <a:ln>
                  <a:noFill/>
                </a:ln>
                <a:solidFill>
                  <a:prstClr val="black"/>
                </a:solidFill>
                <a:effectLst/>
                <a:uLnTx/>
                <a:uFillTx/>
                <a:latin typeface="Calibri" panose="020F0502020204030204"/>
                <a:ea typeface="+mn-ea"/>
                <a:cs typeface="+mn-cs"/>
              </a:rPr>
              <a:t>Alla Keskmise</a:t>
            </a: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 (25th-49th percentile) </a:t>
            </a:r>
            <a:r>
              <a:rPr kumimoji="0" lang="et-EE" sz="1500" b="0" i="0" u="none" strike="noStrike" kern="1200" cap="none" spc="0" normalizeH="0" baseline="0" noProof="0" dirty="0" err="1">
                <a:ln>
                  <a:noFill/>
                </a:ln>
                <a:solidFill>
                  <a:prstClr val="black"/>
                </a:solidFill>
                <a:effectLst/>
                <a:uLnTx/>
                <a:uFillTx/>
                <a:latin typeface="Calibri" panose="020F0502020204030204"/>
                <a:ea typeface="+mn-ea"/>
                <a:cs typeface="+mn-cs"/>
              </a:rPr>
              <a:t>kardiovaskulaarsele</a:t>
            </a:r>
            <a:r>
              <a:rPr kumimoji="0" lang="et-EE" sz="1500" b="0" i="0" u="none" strike="noStrike" kern="1200" cap="none" spc="0" normalizeH="0" baseline="0" noProof="0" dirty="0">
                <a:ln>
                  <a:noFill/>
                </a:ln>
                <a:solidFill>
                  <a:prstClr val="black"/>
                </a:solidFill>
                <a:effectLst/>
                <a:uLnTx/>
                <a:uFillTx/>
                <a:latin typeface="Calibri" panose="020F0502020204030204"/>
                <a:ea typeface="+mn-ea"/>
                <a:cs typeface="+mn-cs"/>
              </a:rPr>
              <a:t> tervisele oli </a:t>
            </a:r>
            <a:r>
              <a:rPr kumimoji="0" lang="en-GB" sz="1500" b="0" i="0" u="none" strike="noStrike" kern="1200" cap="none" spc="0" normalizeH="0" baseline="0" noProof="0" dirty="0">
                <a:ln>
                  <a:noFill/>
                </a:ln>
                <a:solidFill>
                  <a:prstClr val="black"/>
                </a:solidFill>
                <a:effectLst/>
                <a:uLnTx/>
                <a:uFillTx/>
                <a:latin typeface="Calibri" panose="020F0502020204030204"/>
                <a:ea typeface="+mn-ea"/>
                <a:cs typeface="+mn-cs"/>
              </a:rPr>
              <a:t>1.95</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t-EE" sz="1500" b="1" i="0" u="none" strike="noStrike" kern="1200" cap="none" spc="0" normalizeH="0" baseline="0" noProof="0" dirty="0">
                <a:ln>
                  <a:noFill/>
                </a:ln>
                <a:solidFill>
                  <a:srgbClr val="C00000"/>
                </a:solidFill>
                <a:effectLst/>
                <a:uLnTx/>
                <a:uFillTx/>
                <a:latin typeface="Calibri" panose="020F0502020204030204"/>
                <a:ea typeface="+mn-ea"/>
                <a:cs typeface="+mn-cs"/>
              </a:rPr>
              <a:t>Ennemini võib </a:t>
            </a:r>
            <a:r>
              <a:rPr kumimoji="0" lang="fi-FI" sz="1500" b="1" i="0" u="none" strike="noStrike" kern="1200" cap="none" spc="0" normalizeH="0" baseline="0" noProof="0" dirty="0">
                <a:ln>
                  <a:noFill/>
                </a:ln>
                <a:solidFill>
                  <a:srgbClr val="C00000"/>
                </a:solidFill>
                <a:effectLst/>
                <a:uLnTx/>
                <a:uFillTx/>
                <a:latin typeface="Calibri" panose="020F0502020204030204"/>
                <a:ea typeface="+mn-ea"/>
                <a:cs typeface="+mn-cs"/>
              </a:rPr>
              <a:t>olla </a:t>
            </a:r>
            <a:r>
              <a:rPr kumimoji="0" lang="fi-FI" sz="1500" b="1" i="0" u="none" strike="noStrike" kern="1200" cap="none" spc="0" normalizeH="0" baseline="0" noProof="0" dirty="0" err="1">
                <a:ln>
                  <a:noFill/>
                </a:ln>
                <a:solidFill>
                  <a:srgbClr val="C00000"/>
                </a:solidFill>
                <a:effectLst/>
                <a:uLnTx/>
                <a:uFillTx/>
                <a:latin typeface="Calibri" panose="020F0502020204030204"/>
                <a:ea typeface="+mn-ea"/>
                <a:cs typeface="+mn-cs"/>
              </a:rPr>
              <a:t>suitsetaja</a:t>
            </a:r>
            <a:r>
              <a:rPr kumimoji="0" lang="fi-FI" sz="1500" b="1" i="0" u="none" strike="noStrike" kern="1200" cap="none" spc="0" normalizeH="0" baseline="0" noProof="0" dirty="0">
                <a:ln>
                  <a:noFill/>
                </a:ln>
                <a:solidFill>
                  <a:srgbClr val="C00000"/>
                </a:solidFill>
                <a:effectLst/>
                <a:uLnTx/>
                <a:uFillTx/>
                <a:latin typeface="Calibri" panose="020F0502020204030204"/>
                <a:ea typeface="+mn-ea"/>
                <a:cs typeface="+mn-cs"/>
              </a:rPr>
              <a:t> </a:t>
            </a:r>
            <a:r>
              <a:rPr kumimoji="0" lang="fi-FI" sz="1500" b="1" i="0" u="none" strike="noStrike" kern="1200" cap="none" spc="0" normalizeH="0" baseline="0" noProof="0" dirty="0" err="1">
                <a:ln>
                  <a:noFill/>
                </a:ln>
                <a:solidFill>
                  <a:srgbClr val="C00000"/>
                </a:solidFill>
                <a:effectLst/>
                <a:uLnTx/>
                <a:uFillTx/>
                <a:latin typeface="Calibri" panose="020F0502020204030204"/>
                <a:ea typeface="+mn-ea"/>
                <a:cs typeface="+mn-cs"/>
              </a:rPr>
              <a:t>kui</a:t>
            </a:r>
            <a:r>
              <a:rPr kumimoji="0" lang="fi-FI" sz="1500" b="1" i="0" u="none" strike="noStrike" kern="1200" cap="none" spc="0" normalizeH="0" baseline="0" noProof="0" dirty="0">
                <a:ln>
                  <a:noFill/>
                </a:ln>
                <a:solidFill>
                  <a:srgbClr val="C00000"/>
                </a:solidFill>
                <a:effectLst/>
                <a:uLnTx/>
                <a:uFillTx/>
                <a:latin typeface="Calibri" panose="020F0502020204030204"/>
                <a:ea typeface="+mn-ea"/>
                <a:cs typeface="+mn-cs"/>
              </a:rPr>
              <a:t> </a:t>
            </a:r>
            <a:r>
              <a:rPr kumimoji="0" lang="et-EE" sz="1500" b="1" i="0" u="none" strike="noStrike" kern="1200" cap="none" spc="0" normalizeH="0" baseline="0" noProof="0" dirty="0">
                <a:ln>
                  <a:noFill/>
                </a:ln>
                <a:solidFill>
                  <a:srgbClr val="C00000"/>
                </a:solidFill>
                <a:effectLst/>
                <a:uLnTx/>
                <a:uFillTx/>
                <a:latin typeface="Calibri" panose="020F0502020204030204"/>
                <a:ea typeface="+mn-ea"/>
                <a:cs typeface="+mn-cs"/>
              </a:rPr>
              <a:t>kuuluda </a:t>
            </a:r>
            <a:r>
              <a:rPr kumimoji="0" lang="fi-FI" sz="1500" b="1" i="0" u="none" strike="noStrike" kern="1200" cap="none" spc="0" normalizeH="0" baseline="0" noProof="0" dirty="0">
                <a:ln>
                  <a:noFill/>
                </a:ln>
                <a:solidFill>
                  <a:srgbClr val="C00000"/>
                </a:solidFill>
                <a:effectLst/>
                <a:uLnTx/>
                <a:uFillTx/>
                <a:latin typeface="Calibri" panose="020F0502020204030204"/>
                <a:ea typeface="+mn-ea"/>
                <a:cs typeface="+mn-cs"/>
              </a:rPr>
              <a:t>25% </a:t>
            </a:r>
            <a:r>
              <a:rPr kumimoji="0" lang="et-EE" sz="1500" b="1" i="0" u="none" strike="noStrike" kern="1200" cap="none" spc="0" normalizeH="0" baseline="0" noProof="0" dirty="0">
                <a:ln>
                  <a:noFill/>
                </a:ln>
                <a:solidFill>
                  <a:srgbClr val="C00000"/>
                </a:solidFill>
                <a:effectLst/>
                <a:uLnTx/>
                <a:uFillTx/>
                <a:latin typeface="Calibri" panose="020F0502020204030204"/>
                <a:ea typeface="+mn-ea"/>
                <a:cs typeface="+mn-cs"/>
              </a:rPr>
              <a:t>madalaima treenitusega gruppi</a:t>
            </a:r>
          </a:p>
        </p:txBody>
      </p:sp>
      <p:sp>
        <p:nvSpPr>
          <p:cNvPr id="9" name="Title 1">
            <a:extLst>
              <a:ext uri="{FF2B5EF4-FFF2-40B4-BE49-F238E27FC236}">
                <a16:creationId xmlns:a16="http://schemas.microsoft.com/office/drawing/2014/main" id="{7E47ADE2-CFC3-4EA7-905F-5022A8B404B3}"/>
              </a:ext>
            </a:extLst>
          </p:cNvPr>
          <p:cNvSpPr txBox="1">
            <a:spLocks/>
          </p:cNvSpPr>
          <p:nvPr/>
        </p:nvSpPr>
        <p:spPr>
          <a:xfrm>
            <a:off x="122250" y="293688"/>
            <a:ext cx="3706799" cy="13255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rgbClr val="333333"/>
                </a:solidFill>
                <a:effectLst/>
                <a:uLnTx/>
                <a:uFillTx/>
                <a:latin typeface="Guardian TextSans Web"/>
                <a:ea typeface="+mj-ea"/>
                <a:cs typeface="+mj-cs"/>
              </a:rPr>
              <a:t>Kardiorespiratoorse treeni</a:t>
            </a:r>
            <a:r>
              <a:rPr kumimoji="0" lang="et-EE" sz="2000" b="1" i="0" u="none" strike="noStrike" kern="1200" cap="none" spc="0" normalizeH="0" baseline="0" noProof="0">
                <a:ln>
                  <a:noFill/>
                </a:ln>
                <a:solidFill>
                  <a:srgbClr val="333333"/>
                </a:solidFill>
                <a:effectLst/>
                <a:uLnTx/>
                <a:uFillTx/>
                <a:latin typeface="Guardian TextSans Web"/>
                <a:ea typeface="+mj-ea"/>
                <a:cs typeface="+mj-cs"/>
              </a:rPr>
              <a:t>tuse</a:t>
            </a:r>
            <a:r>
              <a:rPr kumimoji="0" lang="en-GB" sz="2000" b="1" i="0" u="none" strike="noStrike" kern="1200" cap="none" spc="0" normalizeH="0" baseline="0" noProof="0">
                <a:ln>
                  <a:noFill/>
                </a:ln>
                <a:solidFill>
                  <a:srgbClr val="333333"/>
                </a:solidFill>
                <a:effectLst/>
                <a:uLnTx/>
                <a:uFillTx/>
                <a:latin typeface="Guardian TextSans Web"/>
                <a:ea typeface="+mj-ea"/>
                <a:cs typeface="+mj-cs"/>
              </a:rPr>
              <a:t> seos suremusega</a:t>
            </a:r>
            <a:endParaRPr kumimoji="0" lang="et-EE" sz="20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0074639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006D0-BFCC-45CD-9D72-7E81253108F7}"/>
              </a:ext>
            </a:extLst>
          </p:cNvPr>
          <p:cNvSpPr>
            <a:spLocks noGrp="1"/>
          </p:cNvSpPr>
          <p:nvPr>
            <p:ph type="title"/>
          </p:nvPr>
        </p:nvSpPr>
        <p:spPr/>
        <p:txBody>
          <a:bodyPr/>
          <a:lstStyle/>
          <a:p>
            <a:r>
              <a:rPr lang="et-EE" dirty="0"/>
              <a:t>Kui saaksid asendada…</a:t>
            </a:r>
          </a:p>
        </p:txBody>
      </p:sp>
      <p:sp>
        <p:nvSpPr>
          <p:cNvPr id="3" name="Content Placeholder 2">
            <a:extLst>
              <a:ext uri="{FF2B5EF4-FFF2-40B4-BE49-F238E27FC236}">
                <a16:creationId xmlns:a16="http://schemas.microsoft.com/office/drawing/2014/main" id="{B31596FF-C050-41CE-A269-DC7FD0F17228}"/>
              </a:ext>
            </a:extLst>
          </p:cNvPr>
          <p:cNvSpPr>
            <a:spLocks noGrp="1"/>
          </p:cNvSpPr>
          <p:nvPr>
            <p:ph idx="1"/>
          </p:nvPr>
        </p:nvSpPr>
        <p:spPr>
          <a:xfrm>
            <a:off x="838200" y="1825625"/>
            <a:ext cx="6779150" cy="4351338"/>
          </a:xfrm>
        </p:spPr>
        <p:txBody>
          <a:bodyPr>
            <a:normAutofit fontScale="85000" lnSpcReduction="20000"/>
          </a:bodyPr>
          <a:lstStyle/>
          <a:p>
            <a:r>
              <a:rPr lang="et-EE" dirty="0"/>
              <a:t>südame, neerud, maksa, kopsud ja naha uuega … </a:t>
            </a:r>
            <a:r>
              <a:rPr lang="et-EE" b="1" dirty="0"/>
              <a:t>oleksid ikkagi vana inimene</a:t>
            </a:r>
          </a:p>
          <a:p>
            <a:pPr lvl="1"/>
            <a:r>
              <a:rPr lang="et-EE" dirty="0"/>
              <a:t>sinu mõistus, so sünapside arv ning plastilisus, neuronite ainevahetus ning võrgustatus, omandatud arusaamad jne oleksid vana inimese omad</a:t>
            </a:r>
          </a:p>
          <a:p>
            <a:r>
              <a:rPr lang="et-EE" b="1" dirty="0"/>
              <a:t>Lisades uue aju, poleks enam tegemist sama inimesega - </a:t>
            </a:r>
            <a:r>
              <a:rPr lang="et-EE" b="1" dirty="0">
                <a:solidFill>
                  <a:srgbClr val="AD6747"/>
                </a:solidFill>
              </a:rPr>
              <a:t>parem ja odavam oleks sünnitada uus</a:t>
            </a:r>
          </a:p>
          <a:p>
            <a:r>
              <a:rPr lang="et-EE" dirty="0">
                <a:solidFill>
                  <a:srgbClr val="5E7B9C"/>
                </a:solidFill>
              </a:rPr>
              <a:t>Küll aga </a:t>
            </a:r>
            <a:r>
              <a:rPr lang="et-EE" b="1" dirty="0">
                <a:solidFill>
                  <a:srgbClr val="5E7B9C"/>
                </a:solidFill>
              </a:rPr>
              <a:t>ei räägitaks liikumisaktiivsusest</a:t>
            </a:r>
            <a:r>
              <a:rPr lang="et-EE" dirty="0">
                <a:solidFill>
                  <a:srgbClr val="5E7B9C"/>
                </a:solidFill>
              </a:rPr>
              <a:t>, seda asendaks </a:t>
            </a:r>
            <a:r>
              <a:rPr lang="et-EE" b="1" dirty="0">
                <a:solidFill>
                  <a:srgbClr val="5E7B9C"/>
                </a:solidFill>
              </a:rPr>
              <a:t>asendamise strateegia</a:t>
            </a:r>
          </a:p>
          <a:p>
            <a:pPr lvl="1"/>
            <a:r>
              <a:rPr lang="et-EE" b="1" dirty="0">
                <a:solidFill>
                  <a:srgbClr val="5E7B9C"/>
                </a:solidFill>
              </a:rPr>
              <a:t>Aga meil pole lapsi kusagilt juurde võtta!</a:t>
            </a:r>
          </a:p>
          <a:p>
            <a:r>
              <a:rPr lang="et-EE" dirty="0">
                <a:solidFill>
                  <a:srgbClr val="B26545"/>
                </a:solidFill>
              </a:rPr>
              <a:t>Liikumine on ainuke tulemuslik ja süsteemse toimega meede, mis lisab kehasse ressurssi tulemaks toime haigust põhjustavate teguritega</a:t>
            </a:r>
          </a:p>
          <a:p>
            <a:pPr lvl="1"/>
            <a:r>
              <a:rPr lang="et-EE" dirty="0"/>
              <a:t>Kuni enam ei saa, aga siis on sünnist möödas +100 aastat</a:t>
            </a:r>
          </a:p>
        </p:txBody>
      </p:sp>
      <p:pic>
        <p:nvPicPr>
          <p:cNvPr id="7" name="Picture 6">
            <a:extLst>
              <a:ext uri="{FF2B5EF4-FFF2-40B4-BE49-F238E27FC236}">
                <a16:creationId xmlns:a16="http://schemas.microsoft.com/office/drawing/2014/main" id="{1FF84D86-0DCF-4000-8CF8-4B9AE2CAC0A1}"/>
              </a:ext>
            </a:extLst>
          </p:cNvPr>
          <p:cNvPicPr>
            <a:picLocks noChangeAspect="1"/>
          </p:cNvPicPr>
          <p:nvPr/>
        </p:nvPicPr>
        <p:blipFill>
          <a:blip r:embed="rId2"/>
          <a:stretch>
            <a:fillRect/>
          </a:stretch>
        </p:blipFill>
        <p:spPr>
          <a:xfrm>
            <a:off x="7717102" y="2539779"/>
            <a:ext cx="4318221" cy="4318221"/>
          </a:xfrm>
          <a:prstGeom prst="rect">
            <a:avLst/>
          </a:prstGeom>
        </p:spPr>
      </p:pic>
    </p:spTree>
    <p:extLst>
      <p:ext uri="{BB962C8B-B14F-4D97-AF65-F5344CB8AC3E}">
        <p14:creationId xmlns:p14="http://schemas.microsoft.com/office/powerpoint/2010/main" val="950159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C632E1-3CF6-4A42-A80B-11C9A128581E}"/>
              </a:ext>
            </a:extLst>
          </p:cNvPr>
          <p:cNvPicPr>
            <a:picLocks noChangeAspect="1"/>
          </p:cNvPicPr>
          <p:nvPr/>
        </p:nvPicPr>
        <p:blipFill>
          <a:blip r:embed="rId2"/>
          <a:stretch>
            <a:fillRect/>
          </a:stretch>
        </p:blipFill>
        <p:spPr>
          <a:xfrm>
            <a:off x="11029956" y="2703107"/>
            <a:ext cx="2324088" cy="4072154"/>
          </a:xfrm>
          <a:prstGeom prst="rect">
            <a:avLst/>
          </a:prstGeom>
        </p:spPr>
      </p:pic>
      <p:sp>
        <p:nvSpPr>
          <p:cNvPr id="5" name="TextBox 4">
            <a:extLst>
              <a:ext uri="{FF2B5EF4-FFF2-40B4-BE49-F238E27FC236}">
                <a16:creationId xmlns:a16="http://schemas.microsoft.com/office/drawing/2014/main" id="{7D3BE918-3038-4845-8F0E-DD7222486FF4}"/>
              </a:ext>
            </a:extLst>
          </p:cNvPr>
          <p:cNvSpPr txBox="1"/>
          <p:nvPr/>
        </p:nvSpPr>
        <p:spPr>
          <a:xfrm>
            <a:off x="2908069" y="2875002"/>
            <a:ext cx="6375862" cy="553998"/>
          </a:xfrm>
          <a:prstGeom prst="rect">
            <a:avLst/>
          </a:prstGeom>
          <a:noFill/>
        </p:spPr>
        <p:txBody>
          <a:bodyPr wrap="square" rtlCol="0">
            <a:spAutoFit/>
          </a:bodyPr>
          <a:lstStyle/>
          <a:p>
            <a:r>
              <a:rPr lang="et-EE" sz="3000" dirty="0"/>
              <a:t>Minevik on viitamiseks, mitte elamiseks</a:t>
            </a:r>
            <a:endParaRPr lang="en-US" sz="3000" dirty="0"/>
          </a:p>
        </p:txBody>
      </p:sp>
    </p:spTree>
    <p:extLst>
      <p:ext uri="{BB962C8B-B14F-4D97-AF65-F5344CB8AC3E}">
        <p14:creationId xmlns:p14="http://schemas.microsoft.com/office/powerpoint/2010/main" val="10933749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4305</TotalTime>
  <Words>1306</Words>
  <Application>Microsoft Office PowerPoint</Application>
  <PresentationFormat>Widescreen</PresentationFormat>
  <Paragraphs>99</Paragraphs>
  <Slides>15</Slides>
  <Notes>5</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15</vt:i4>
      </vt:variant>
    </vt:vector>
  </HeadingPairs>
  <TitlesOfParts>
    <vt:vector size="25" baseType="lpstr">
      <vt:lpstr>Arial</vt:lpstr>
      <vt:lpstr>Bradley Hand ITC</vt:lpstr>
      <vt:lpstr>Calibri</vt:lpstr>
      <vt:lpstr>Calibri Light</vt:lpstr>
      <vt:lpstr>Guardian TextSans Web</vt:lpstr>
      <vt:lpstr>Office Theme</vt:lpstr>
      <vt:lpstr>1_Office Theme</vt:lpstr>
      <vt:lpstr>3_Office Theme</vt:lpstr>
      <vt:lpstr>2_Office Theme</vt:lpstr>
      <vt:lpstr>4_Office Theme</vt:lpstr>
      <vt:lpstr>Terves kehas terve vaim</vt:lpstr>
      <vt:lpstr>Päeva keskmes on</vt:lpstr>
      <vt:lpstr>7 erinevat uuringut: 1.3m inimest 51 riigis</vt:lpstr>
      <vt:lpstr>Nagu vähk ehk tervise ja eluvõime kaotus</vt:lpstr>
      <vt:lpstr>Vananetakse erinevas tempos</vt:lpstr>
      <vt:lpstr>Süsteemse idee probleem</vt:lpstr>
      <vt:lpstr>Piiratud liikuvus ja ebapiisav toitumine</vt:lpstr>
      <vt:lpstr>Piiratud liikuvus ja üksildus</vt:lpstr>
      <vt:lpstr>Konkreetse idee saatus</vt:lpstr>
      <vt:lpstr>Kardiorespiratoorse treenituse seos suremusega</vt:lpstr>
      <vt:lpstr>PowerPoint Presentation</vt:lpstr>
      <vt:lpstr>PowerPoint Presentation</vt:lpstr>
      <vt:lpstr>PowerPoint Presentation</vt:lpstr>
      <vt:lpstr>Kui saaksid asendada…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Terves kehas terve vaim</dc:title>
  <dc:creator>Kristjan Port</dc:creator>
  <cp:lastModifiedBy>Kristjan Port</cp:lastModifiedBy>
  <cp:revision>29</cp:revision>
  <dcterms:created xsi:type="dcterms:W3CDTF">2026-10-26T08:32:01Z</dcterms:created>
  <dcterms:modified xsi:type="dcterms:W3CDTF">2026-10-29T08:17:58Z</dcterms:modified>
</cp:coreProperties>
</file>