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74" r:id="rId4"/>
  </p:sldMasterIdLst>
  <p:notesMasterIdLst>
    <p:notesMasterId r:id="rId20"/>
  </p:notesMasterIdLst>
  <p:handoutMasterIdLst>
    <p:handoutMasterId r:id="rId21"/>
  </p:handoutMasterIdLst>
  <p:sldIdLst>
    <p:sldId id="4383" r:id="rId5"/>
    <p:sldId id="4424" r:id="rId6"/>
    <p:sldId id="4474" r:id="rId7"/>
    <p:sldId id="4463" r:id="rId8"/>
    <p:sldId id="4471" r:id="rId9"/>
    <p:sldId id="4462" r:id="rId10"/>
    <p:sldId id="4467" r:id="rId11"/>
    <p:sldId id="4472" r:id="rId12"/>
    <p:sldId id="4465" r:id="rId13"/>
    <p:sldId id="4473" r:id="rId14"/>
    <p:sldId id="4475" r:id="rId15"/>
    <p:sldId id="4423" r:id="rId16"/>
    <p:sldId id="4468" r:id="rId17"/>
    <p:sldId id="4469" r:id="rId18"/>
    <p:sldId id="4400" r:id="rId19"/>
  </p:sldIdLst>
  <p:sldSz cx="12192000" cy="6858000"/>
  <p:notesSz cx="6858000" cy="9144000"/>
  <p:embeddedFontLst>
    <p:embeddedFont>
      <p:font typeface="Roboto" panose="02000000000000000000" pitchFamily="2" charset="0"/>
      <p:regular r:id="rId22"/>
      <p:bold r:id="rId23"/>
      <p:italic r:id="rId24"/>
      <p:boldItalic r:id="rId25"/>
    </p:embeddedFont>
    <p:embeddedFont>
      <p:font typeface="Roboto Light" panose="02000000000000000000" pitchFamily="2" charset="0"/>
      <p:regular r:id="rId26"/>
      <p:italic r:id="rId27"/>
    </p:embeddedFont>
    <p:embeddedFont>
      <p:font typeface="Roboto Medium" panose="02000000000000000000" pitchFamily="2" charset="0"/>
      <p:regular r:id="rId28"/>
      <p:italic r:id="rId29"/>
    </p:embeddedFont>
    <p:embeddedFont>
      <p:font typeface="Roboto Slab" pitchFamily="2" charset="0"/>
      <p:regular r:id="rId30"/>
      <p:bold r:id="rId31"/>
    </p:embeddedFont>
  </p:embeddedFontLst>
  <p:defaultTex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3" orient="horz" pos="2160" userDrawn="1">
          <p15:clr>
            <a:srgbClr val="A4A3A4"/>
          </p15:clr>
        </p15:guide>
        <p15:guide id="4"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4524"/>
    <a:srgbClr val="7AA5CF"/>
    <a:srgbClr val="FF4800"/>
    <a:srgbClr val="F0F1F2"/>
    <a:srgbClr val="FCEDC5"/>
    <a:srgbClr val="2E7AA1"/>
    <a:srgbClr val="2B7AA1"/>
    <a:srgbClr val="3C0078"/>
    <a:srgbClr val="C4BEC5"/>
    <a:srgbClr val="FFCA9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520" dt="2026-10-28T18:08:13.080"/>
    <p1510:client id="{0AD1F49A-1638-CA9C-C2B9-BD6B37D9B070}" v="14" dt="2026-10-29T11:49:44.970"/>
    <p1510:client id="{0CB047C3-174B-7571-5289-94861B49A9EB}" v="514" dt="2026-10-29T06:40:35.585"/>
    <p1510:client id="{1987E60B-4275-6D3A-F915-2F5BB4DFF4E9}" v="163" dt="2026-10-28T16:06:27.879"/>
    <p1510:client id="{549A7470-4ADA-49FE-82DE-38911C8CAD76}" v="1" dt="2026-10-29T11:44:01.034"/>
    <p1510:client id="{77ACC405-0BBE-3966-CBC0-99F5C6509EBA}" v="278" dt="2026-10-28T06:59:45.796"/>
    <p1510:client id="{894C103C-2B0F-B4F7-1AEF-00533E556D65}" v="855" dt="2026-10-28T17:49:51.632"/>
    <p1510:client id="{C96B9C38-21B1-5BEA-9C6A-E54D33346AF7}" v="1" dt="2026-10-28T14:10:17.564"/>
    <p1510:client id="{E0F9B30C-624A-393C-7647-D733CB6C5D5E}" v="954" dt="2026-10-28T13:39:12.686"/>
  </p1510:revLst>
</p1510:revInfo>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5.fntdata"/><Relationship Id="rId3" Type="http://schemas.openxmlformats.org/officeDocument/2006/relationships/customXml" Target="../customXml/item3.xml"/><Relationship Id="rId21" Type="http://schemas.openxmlformats.org/officeDocument/2006/relationships/handoutMaster" Target="handoutMasters/handoutMaster1.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4.fntdata"/><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29" Type="http://schemas.openxmlformats.org/officeDocument/2006/relationships/font" Target="fonts/font8.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3.fntdata"/><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2.fntdata"/><Relationship Id="rId28" Type="http://schemas.openxmlformats.org/officeDocument/2006/relationships/font" Target="fonts/font7.fntdata"/><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10.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tableStyles" Target="tableStyle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latin typeface="Roboto" panose="02000000000000000000" pitchFamily="2" charset="0"/>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C90A495-8294-4213-80EA-2FB2B3EE0D3F}" type="datetimeFigureOut">
              <a:rPr lang="en-GB" smtClean="0">
                <a:latin typeface="Roboto" panose="02000000000000000000" pitchFamily="2" charset="0"/>
              </a:rPr>
              <a:t>29/10/2026</a:t>
            </a:fld>
            <a:endParaRPr lang="en-GB">
              <a:latin typeface="Roboto" panose="02000000000000000000" pitchFamily="2" charset="0"/>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latin typeface="Roboto" panose="02000000000000000000" pitchFamily="2" charset="0"/>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2042D84-F9EC-4261-BCC9-A49D898D55C1}" type="slidenum">
              <a:rPr lang="en-GB" smtClean="0">
                <a:latin typeface="Roboto" panose="02000000000000000000" pitchFamily="2" charset="0"/>
              </a:rPr>
              <a:t>‹#›</a:t>
            </a:fld>
            <a:endParaRPr lang="en-GB">
              <a:latin typeface="Roboto" panose="02000000000000000000" pitchFamily="2" charset="0"/>
            </a:endParaRPr>
          </a:p>
        </p:txBody>
      </p:sp>
    </p:spTree>
    <p:extLst>
      <p:ext uri="{BB962C8B-B14F-4D97-AF65-F5344CB8AC3E}">
        <p14:creationId xmlns:p14="http://schemas.microsoft.com/office/powerpoint/2010/main" val="42687647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Roboto" panose="02000000000000000000" pitchFamily="2"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Roboto" panose="02000000000000000000" pitchFamily="2" charset="0"/>
              </a:defRPr>
            </a:lvl1pPr>
          </a:lstStyle>
          <a:p>
            <a:fld id="{E271682A-16F2-4728-8C64-C5419D996E67}" type="datetimeFigureOut">
              <a:rPr lang="en-US" smtClean="0"/>
              <a:pPr/>
              <a:t>10/29/2026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Roboto" panose="02000000000000000000" pitchFamily="2"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Roboto" panose="02000000000000000000" pitchFamily="2" charset="0"/>
              </a:defRPr>
            </a:lvl1pPr>
          </a:lstStyle>
          <a:p>
            <a:fld id="{EC68AE5D-E79D-4A76-A586-FF472B6DED4B}" type="slidenum">
              <a:rPr lang="en-US" smtClean="0"/>
              <a:pPr/>
              <a:t>‹#›</a:t>
            </a:fld>
            <a:endParaRPr lang="en-US"/>
          </a:p>
        </p:txBody>
      </p:sp>
    </p:spTree>
    <p:extLst>
      <p:ext uri="{BB962C8B-B14F-4D97-AF65-F5344CB8AC3E}">
        <p14:creationId xmlns:p14="http://schemas.microsoft.com/office/powerpoint/2010/main" val="357069151"/>
      </p:ext>
    </p:extLst>
  </p:cSld>
  <p:clrMap bg1="lt1" tx1="dk1" bg2="lt2" tx2="dk2" accent1="accent1" accent2="accent2" accent3="accent3" accent4="accent4" accent5="accent5" accent6="accent6" hlink="hlink" folHlink="folHlink"/>
  <p:notesStyle>
    <a:lvl1pPr marL="0" algn="l" defTabSz="914377" rtl="0" eaLnBrk="1" latinLnBrk="0" hangingPunct="1">
      <a:defRPr sz="1200" kern="1200">
        <a:solidFill>
          <a:schemeClr val="tx1"/>
        </a:solidFill>
        <a:latin typeface="Roboto" panose="02000000000000000000" pitchFamily="2" charset="0"/>
        <a:ea typeface="+mn-ea"/>
        <a:cs typeface="+mn-cs"/>
      </a:defRPr>
    </a:lvl1pPr>
    <a:lvl2pPr marL="457189" algn="l" defTabSz="914377" rtl="0" eaLnBrk="1" latinLnBrk="0" hangingPunct="1">
      <a:defRPr sz="1200" kern="1200">
        <a:solidFill>
          <a:schemeClr val="tx1"/>
        </a:solidFill>
        <a:latin typeface="Roboto" panose="02000000000000000000" pitchFamily="2" charset="0"/>
        <a:ea typeface="+mn-ea"/>
        <a:cs typeface="+mn-cs"/>
      </a:defRPr>
    </a:lvl2pPr>
    <a:lvl3pPr marL="914377" algn="l" defTabSz="914377" rtl="0" eaLnBrk="1" latinLnBrk="0" hangingPunct="1">
      <a:defRPr sz="1200" kern="1200">
        <a:solidFill>
          <a:schemeClr val="tx1"/>
        </a:solidFill>
        <a:latin typeface="Roboto" panose="02000000000000000000" pitchFamily="2" charset="0"/>
        <a:ea typeface="+mn-ea"/>
        <a:cs typeface="+mn-cs"/>
      </a:defRPr>
    </a:lvl3pPr>
    <a:lvl4pPr marL="1371566" algn="l" defTabSz="914377" rtl="0" eaLnBrk="1" latinLnBrk="0" hangingPunct="1">
      <a:defRPr sz="1200" kern="1200">
        <a:solidFill>
          <a:schemeClr val="tx1"/>
        </a:solidFill>
        <a:latin typeface="Roboto" panose="02000000000000000000" pitchFamily="2" charset="0"/>
        <a:ea typeface="+mn-ea"/>
        <a:cs typeface="+mn-cs"/>
      </a:defRPr>
    </a:lvl4pPr>
    <a:lvl5pPr marL="1828754" algn="l" defTabSz="914377" rtl="0" eaLnBrk="1" latinLnBrk="0" hangingPunct="1">
      <a:defRPr sz="1200" kern="1200">
        <a:solidFill>
          <a:schemeClr val="tx1"/>
        </a:solidFill>
        <a:latin typeface="Roboto" panose="02000000000000000000" pitchFamily="2" charset="0"/>
        <a:ea typeface="+mn-ea"/>
        <a:cs typeface="+mn-cs"/>
      </a:defRPr>
    </a:lvl5pPr>
    <a:lvl6pPr marL="2285943" algn="l" defTabSz="914377" rtl="0" eaLnBrk="1" latinLnBrk="0" hangingPunct="1">
      <a:defRPr sz="1200" kern="1200">
        <a:solidFill>
          <a:schemeClr val="tx1"/>
        </a:solidFill>
        <a:latin typeface="+mn-lt"/>
        <a:ea typeface="+mn-ea"/>
        <a:cs typeface="+mn-cs"/>
      </a:defRPr>
    </a:lvl6pPr>
    <a:lvl7pPr marL="2743131" algn="l" defTabSz="914377" rtl="0" eaLnBrk="1" latinLnBrk="0" hangingPunct="1">
      <a:defRPr sz="1200" kern="1200">
        <a:solidFill>
          <a:schemeClr val="tx1"/>
        </a:solidFill>
        <a:latin typeface="+mn-lt"/>
        <a:ea typeface="+mn-ea"/>
        <a:cs typeface="+mn-cs"/>
      </a:defRPr>
    </a:lvl7pPr>
    <a:lvl8pPr marL="3200320" algn="l" defTabSz="914377" rtl="0" eaLnBrk="1" latinLnBrk="0" hangingPunct="1">
      <a:defRPr sz="1200" kern="1200">
        <a:solidFill>
          <a:schemeClr val="tx1"/>
        </a:solidFill>
        <a:latin typeface="+mn-lt"/>
        <a:ea typeface="+mn-ea"/>
        <a:cs typeface="+mn-cs"/>
      </a:defRPr>
    </a:lvl8pPr>
    <a:lvl9pPr marL="3657509" algn="l" defTabSz="91437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endParaRPr lang="et-EE"/>
          </a:p>
        </p:txBody>
      </p:sp>
      <p:sp>
        <p:nvSpPr>
          <p:cNvPr id="4" name="Slaidinumbri kohatäide 3"/>
          <p:cNvSpPr>
            <a:spLocks noGrp="1"/>
          </p:cNvSpPr>
          <p:nvPr>
            <p:ph type="sldNum" sz="quarter" idx="5"/>
          </p:nvPr>
        </p:nvSpPr>
        <p:spPr/>
        <p:txBody>
          <a:bodyPr/>
          <a:lstStyle/>
          <a:p>
            <a:fld id="{EC68AE5D-E79D-4A76-A586-FF472B6DED4B}" type="slidenum">
              <a:rPr lang="en-US" smtClean="0"/>
              <a:pPr/>
              <a:t>2</a:t>
            </a:fld>
            <a:endParaRPr lang="en-US"/>
          </a:p>
        </p:txBody>
      </p:sp>
    </p:spTree>
    <p:extLst>
      <p:ext uri="{BB962C8B-B14F-4D97-AF65-F5344CB8AC3E}">
        <p14:creationId xmlns:p14="http://schemas.microsoft.com/office/powerpoint/2010/main" val="39306763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7E76C-388F-18F2-F6AF-F21807DCC3C5}"/>
            </a:ext>
          </a:extLst>
        </p:cNvPr>
        <p:cNvGrpSpPr/>
        <p:nvPr/>
      </p:nvGrpSpPr>
      <p:grpSpPr>
        <a:xfrm>
          <a:off x="0" y="0"/>
          <a:ext cx="0" cy="0"/>
          <a:chOff x="0" y="0"/>
          <a:chExt cx="0" cy="0"/>
        </a:xfrm>
      </p:grpSpPr>
      <p:sp>
        <p:nvSpPr>
          <p:cNvPr id="2" name="Slaidi pildi kohatäide 1">
            <a:extLst>
              <a:ext uri="{FF2B5EF4-FFF2-40B4-BE49-F238E27FC236}">
                <a16:creationId xmlns:a16="http://schemas.microsoft.com/office/drawing/2014/main" id="{711863B5-3656-69C3-2182-F51D4731F8C5}"/>
              </a:ext>
            </a:extLst>
          </p:cNvPr>
          <p:cNvSpPr>
            <a:spLocks noGrp="1" noRot="1" noChangeAspect="1"/>
          </p:cNvSpPr>
          <p:nvPr>
            <p:ph type="sldImg"/>
          </p:nvPr>
        </p:nvSpPr>
        <p:spPr/>
      </p:sp>
      <p:sp>
        <p:nvSpPr>
          <p:cNvPr id="3" name="Märkmete kohatäide 2">
            <a:extLst>
              <a:ext uri="{FF2B5EF4-FFF2-40B4-BE49-F238E27FC236}">
                <a16:creationId xmlns:a16="http://schemas.microsoft.com/office/drawing/2014/main" id="{CAE07BEE-FF63-75B5-C31A-798164BB1571}"/>
              </a:ext>
            </a:extLst>
          </p:cNvPr>
          <p:cNvSpPr>
            <a:spLocks noGrp="1"/>
          </p:cNvSpPr>
          <p:nvPr>
            <p:ph type="body" idx="1"/>
          </p:nvPr>
        </p:nvSpPr>
        <p:spPr/>
        <p:txBody>
          <a:bodyPr/>
          <a:lstStyle/>
          <a:p>
            <a:endParaRPr lang="et-EE"/>
          </a:p>
        </p:txBody>
      </p:sp>
      <p:sp>
        <p:nvSpPr>
          <p:cNvPr id="4" name="Slaidinumbri kohatäide 3">
            <a:extLst>
              <a:ext uri="{FF2B5EF4-FFF2-40B4-BE49-F238E27FC236}">
                <a16:creationId xmlns:a16="http://schemas.microsoft.com/office/drawing/2014/main" id="{8035552C-677E-C023-4AF1-E8F299290903}"/>
              </a:ext>
            </a:extLst>
          </p:cNvPr>
          <p:cNvSpPr>
            <a:spLocks noGrp="1"/>
          </p:cNvSpPr>
          <p:nvPr>
            <p:ph type="sldNum" sz="quarter" idx="5"/>
          </p:nvPr>
        </p:nvSpPr>
        <p:spPr/>
        <p:txBody>
          <a:bodyPr/>
          <a:lstStyle/>
          <a:p>
            <a:fld id="{EC68AE5D-E79D-4A76-A586-FF472B6DED4B}" type="slidenum">
              <a:rPr lang="en-US" smtClean="0"/>
              <a:pPr/>
              <a:t>3</a:t>
            </a:fld>
            <a:endParaRPr lang="en-US"/>
          </a:p>
        </p:txBody>
      </p:sp>
    </p:spTree>
    <p:extLst>
      <p:ext uri="{BB962C8B-B14F-4D97-AF65-F5344CB8AC3E}">
        <p14:creationId xmlns:p14="http://schemas.microsoft.com/office/powerpoint/2010/main" val="30324383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E18228-87AF-74B7-5543-7EE01532132C}"/>
            </a:ext>
          </a:extLst>
        </p:cNvPr>
        <p:cNvGrpSpPr/>
        <p:nvPr/>
      </p:nvGrpSpPr>
      <p:grpSpPr>
        <a:xfrm>
          <a:off x="0" y="0"/>
          <a:ext cx="0" cy="0"/>
          <a:chOff x="0" y="0"/>
          <a:chExt cx="0" cy="0"/>
        </a:xfrm>
      </p:grpSpPr>
      <p:sp>
        <p:nvSpPr>
          <p:cNvPr id="2" name="Slaidi pildi kohatäide 1">
            <a:extLst>
              <a:ext uri="{FF2B5EF4-FFF2-40B4-BE49-F238E27FC236}">
                <a16:creationId xmlns:a16="http://schemas.microsoft.com/office/drawing/2014/main" id="{C6FCF02D-491A-C16D-5989-DC0D7B96BA63}"/>
              </a:ext>
            </a:extLst>
          </p:cNvPr>
          <p:cNvSpPr>
            <a:spLocks noGrp="1" noRot="1" noChangeAspect="1"/>
          </p:cNvSpPr>
          <p:nvPr>
            <p:ph type="sldImg"/>
          </p:nvPr>
        </p:nvSpPr>
        <p:spPr/>
      </p:sp>
      <p:sp>
        <p:nvSpPr>
          <p:cNvPr id="3" name="Märkmete kohatäide 2">
            <a:extLst>
              <a:ext uri="{FF2B5EF4-FFF2-40B4-BE49-F238E27FC236}">
                <a16:creationId xmlns:a16="http://schemas.microsoft.com/office/drawing/2014/main" id="{DB90F6A6-6ACE-3076-0F34-42FD3DFBFA68}"/>
              </a:ext>
            </a:extLst>
          </p:cNvPr>
          <p:cNvSpPr>
            <a:spLocks noGrp="1"/>
          </p:cNvSpPr>
          <p:nvPr>
            <p:ph type="body" idx="1"/>
          </p:nvPr>
        </p:nvSpPr>
        <p:spPr/>
        <p:txBody>
          <a:bodyPr/>
          <a:lstStyle/>
          <a:p>
            <a:r>
              <a:rPr lang="et-EE"/>
              <a:t>Kogu projekti eelarve: </a:t>
            </a:r>
            <a:r>
              <a:rPr lang="et-EE" sz="1200" kern="1200">
                <a:solidFill>
                  <a:schemeClr val="tx1"/>
                </a:solidFill>
                <a:effectLst/>
                <a:latin typeface="Roboto" panose="02000000000000000000" pitchFamily="2" charset="0"/>
                <a:ea typeface="+mn-ea"/>
                <a:cs typeface="+mn-cs"/>
              </a:rPr>
              <a:t> </a:t>
            </a:r>
          </a:p>
          <a:p>
            <a:r>
              <a:rPr lang="et-EE" sz="1200" b="1" kern="1200">
                <a:solidFill>
                  <a:schemeClr val="tx1"/>
                </a:solidFill>
                <a:effectLst/>
                <a:latin typeface="Roboto" panose="02000000000000000000" pitchFamily="2" charset="0"/>
                <a:ea typeface="+mn-ea"/>
                <a:cs typeface="+mn-cs"/>
              </a:rPr>
              <a:t>Summa</a:t>
            </a:r>
            <a:r>
              <a:rPr lang="et-EE" sz="1200" b="0" kern="1200">
                <a:solidFill>
                  <a:schemeClr val="tx1"/>
                </a:solidFill>
                <a:effectLst/>
                <a:latin typeface="Roboto" panose="02000000000000000000" pitchFamily="2" charset="0"/>
                <a:ea typeface="+mn-ea"/>
                <a:cs typeface="+mn-cs"/>
              </a:rPr>
              <a:t>/</a:t>
            </a:r>
            <a:r>
              <a:rPr lang="et-EE" sz="1200" b="1" kern="1200">
                <a:solidFill>
                  <a:schemeClr val="tx1"/>
                </a:solidFill>
                <a:effectLst/>
                <a:latin typeface="Roboto" panose="02000000000000000000" pitchFamily="2" charset="0"/>
                <a:ea typeface="+mn-ea"/>
                <a:cs typeface="+mn-cs"/>
              </a:rPr>
              <a:t>Osakaal</a:t>
            </a:r>
            <a:endParaRPr lang="et-EE" sz="1200" kern="1200">
              <a:solidFill>
                <a:schemeClr val="tx1"/>
              </a:solidFill>
              <a:effectLst/>
              <a:latin typeface="Roboto" panose="02000000000000000000" pitchFamily="2" charset="0"/>
              <a:ea typeface="+mn-ea"/>
              <a:cs typeface="+mn-cs"/>
            </a:endParaRPr>
          </a:p>
          <a:p>
            <a:r>
              <a:rPr lang="et-EE" sz="1200" b="1" kern="1200">
                <a:solidFill>
                  <a:schemeClr val="tx1"/>
                </a:solidFill>
                <a:effectLst/>
                <a:latin typeface="Roboto" panose="02000000000000000000" pitchFamily="2" charset="0"/>
                <a:ea typeface="+mn-ea"/>
                <a:cs typeface="+mn-cs"/>
              </a:rPr>
              <a:t>EMP/Norra toetus </a:t>
            </a:r>
            <a:r>
              <a:rPr lang="et-EE" sz="1200" kern="1200">
                <a:solidFill>
                  <a:schemeClr val="tx1"/>
                </a:solidFill>
                <a:effectLst/>
                <a:latin typeface="Roboto" panose="02000000000000000000" pitchFamily="2" charset="0"/>
                <a:ea typeface="+mn-ea"/>
                <a:cs typeface="+mn-cs"/>
              </a:rPr>
              <a:t>3 462 000 85%</a:t>
            </a:r>
          </a:p>
          <a:p>
            <a:r>
              <a:rPr lang="et-EE" sz="1200" b="1" kern="1200">
                <a:solidFill>
                  <a:schemeClr val="tx1"/>
                </a:solidFill>
                <a:effectLst/>
                <a:latin typeface="Roboto" panose="02000000000000000000" pitchFamily="2" charset="0"/>
                <a:ea typeface="+mn-ea"/>
                <a:cs typeface="+mn-cs"/>
              </a:rPr>
              <a:t>Riiklik kaasfinantseering </a:t>
            </a:r>
            <a:r>
              <a:rPr lang="et-EE" sz="1200" kern="1200">
                <a:solidFill>
                  <a:schemeClr val="tx1"/>
                </a:solidFill>
                <a:effectLst/>
                <a:latin typeface="Roboto" panose="02000000000000000000" pitchFamily="2" charset="0"/>
                <a:ea typeface="+mn-ea"/>
                <a:cs typeface="+mn-cs"/>
              </a:rPr>
              <a:t>610 941 15%</a:t>
            </a:r>
          </a:p>
          <a:p>
            <a:r>
              <a:rPr lang="et-EE" sz="1200" b="1" kern="1200">
                <a:solidFill>
                  <a:schemeClr val="tx1"/>
                </a:solidFill>
                <a:effectLst/>
                <a:latin typeface="Roboto" panose="02000000000000000000" pitchFamily="2" charset="0"/>
                <a:ea typeface="+mn-ea"/>
                <a:cs typeface="+mn-cs"/>
              </a:rPr>
              <a:t>Eelarve kokku </a:t>
            </a:r>
            <a:r>
              <a:rPr lang="et-EE" sz="1200" kern="1200">
                <a:solidFill>
                  <a:schemeClr val="tx1"/>
                </a:solidFill>
                <a:effectLst/>
                <a:latin typeface="Roboto" panose="02000000000000000000" pitchFamily="2" charset="0"/>
                <a:ea typeface="+mn-ea"/>
                <a:cs typeface="+mn-cs"/>
              </a:rPr>
              <a:t>4 072 941,00  100%</a:t>
            </a:r>
          </a:p>
          <a:p>
            <a:r>
              <a:rPr lang="et-EE" sz="1200" kern="1200" err="1">
                <a:solidFill>
                  <a:schemeClr val="tx1"/>
                </a:solidFill>
                <a:effectLst/>
                <a:latin typeface="Roboto" panose="02000000000000000000" pitchFamily="2" charset="0"/>
                <a:ea typeface="+mn-ea"/>
                <a:cs typeface="+mn-cs"/>
              </a:rPr>
              <a:t>SoM</a:t>
            </a:r>
            <a:r>
              <a:rPr lang="et-EE" sz="1200" kern="1200">
                <a:solidFill>
                  <a:schemeClr val="tx1"/>
                </a:solidFill>
                <a:effectLst/>
                <a:latin typeface="Roboto" panose="02000000000000000000" pitchFamily="2" charset="0"/>
                <a:ea typeface="+mn-ea"/>
                <a:cs typeface="+mn-cs"/>
              </a:rPr>
              <a:t> eelarve </a:t>
            </a:r>
            <a:r>
              <a:rPr lang="et-EE" sz="1200" b="1" kern="1200">
                <a:solidFill>
                  <a:schemeClr val="tx1"/>
                </a:solidFill>
                <a:effectLst/>
                <a:latin typeface="Roboto" panose="02000000000000000000" pitchFamily="2" charset="0"/>
                <a:ea typeface="+mn-ea"/>
                <a:cs typeface="+mn-cs"/>
              </a:rPr>
              <a:t>565 324,28</a:t>
            </a:r>
          </a:p>
          <a:p>
            <a:r>
              <a:rPr lang="en-US" sz="1200" kern="1200">
                <a:solidFill>
                  <a:schemeClr val="tx1"/>
                </a:solidFill>
                <a:effectLst/>
                <a:latin typeface="Roboto" panose="02000000000000000000" pitchFamily="2" charset="0"/>
                <a:ea typeface="+mn-ea"/>
                <a:cs typeface="+mn-cs"/>
              </a:rPr>
              <a:t> </a:t>
            </a:r>
            <a:endParaRPr lang="et-EE"/>
          </a:p>
        </p:txBody>
      </p:sp>
      <p:sp>
        <p:nvSpPr>
          <p:cNvPr id="4" name="Slaidinumbri kohatäide 3">
            <a:extLst>
              <a:ext uri="{FF2B5EF4-FFF2-40B4-BE49-F238E27FC236}">
                <a16:creationId xmlns:a16="http://schemas.microsoft.com/office/drawing/2014/main" id="{317609C2-16DC-2212-4FEC-A85D487D436A}"/>
              </a:ext>
            </a:extLst>
          </p:cNvPr>
          <p:cNvSpPr>
            <a:spLocks noGrp="1"/>
          </p:cNvSpPr>
          <p:nvPr>
            <p:ph type="sldNum" sz="quarter" idx="5"/>
          </p:nvPr>
        </p:nvSpPr>
        <p:spPr/>
        <p:txBody>
          <a:bodyPr/>
          <a:lstStyle/>
          <a:p>
            <a:fld id="{EC68AE5D-E79D-4A76-A586-FF472B6DED4B}" type="slidenum">
              <a:rPr lang="en-US" smtClean="0"/>
              <a:pPr/>
              <a:t>7</a:t>
            </a:fld>
            <a:endParaRPr lang="en-US"/>
          </a:p>
        </p:txBody>
      </p:sp>
    </p:spTree>
    <p:extLst>
      <p:ext uri="{BB962C8B-B14F-4D97-AF65-F5344CB8AC3E}">
        <p14:creationId xmlns:p14="http://schemas.microsoft.com/office/powerpoint/2010/main" val="21640277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DF7FE3-E877-6E1D-01E6-0395B6D534D1}"/>
            </a:ext>
          </a:extLst>
        </p:cNvPr>
        <p:cNvGrpSpPr/>
        <p:nvPr/>
      </p:nvGrpSpPr>
      <p:grpSpPr>
        <a:xfrm>
          <a:off x="0" y="0"/>
          <a:ext cx="0" cy="0"/>
          <a:chOff x="0" y="0"/>
          <a:chExt cx="0" cy="0"/>
        </a:xfrm>
      </p:grpSpPr>
      <p:sp>
        <p:nvSpPr>
          <p:cNvPr id="2" name="Slaidi pildi kohatäide 1">
            <a:extLst>
              <a:ext uri="{FF2B5EF4-FFF2-40B4-BE49-F238E27FC236}">
                <a16:creationId xmlns:a16="http://schemas.microsoft.com/office/drawing/2014/main" id="{075D47CA-AA09-8AA2-E28F-8E78ED8557A7}"/>
              </a:ext>
            </a:extLst>
          </p:cNvPr>
          <p:cNvSpPr>
            <a:spLocks noGrp="1" noRot="1" noChangeAspect="1"/>
          </p:cNvSpPr>
          <p:nvPr>
            <p:ph type="sldImg"/>
          </p:nvPr>
        </p:nvSpPr>
        <p:spPr/>
      </p:sp>
      <p:sp>
        <p:nvSpPr>
          <p:cNvPr id="3" name="Märkmete kohatäide 2">
            <a:extLst>
              <a:ext uri="{FF2B5EF4-FFF2-40B4-BE49-F238E27FC236}">
                <a16:creationId xmlns:a16="http://schemas.microsoft.com/office/drawing/2014/main" id="{CFF4E0E7-7B7C-C773-DA2F-15ED9D50F59E}"/>
              </a:ext>
            </a:extLst>
          </p:cNvPr>
          <p:cNvSpPr>
            <a:spLocks noGrp="1"/>
          </p:cNvSpPr>
          <p:nvPr>
            <p:ph type="body" idx="1"/>
          </p:nvPr>
        </p:nvSpPr>
        <p:spPr/>
        <p:txBody>
          <a:bodyPr/>
          <a:lstStyle/>
          <a:p>
            <a:endParaRPr lang="et-EE"/>
          </a:p>
        </p:txBody>
      </p:sp>
      <p:sp>
        <p:nvSpPr>
          <p:cNvPr id="4" name="Slaidinumbri kohatäide 3">
            <a:extLst>
              <a:ext uri="{FF2B5EF4-FFF2-40B4-BE49-F238E27FC236}">
                <a16:creationId xmlns:a16="http://schemas.microsoft.com/office/drawing/2014/main" id="{D2D20CBC-B85F-D86F-7B3D-919A37B45A49}"/>
              </a:ext>
            </a:extLst>
          </p:cNvPr>
          <p:cNvSpPr>
            <a:spLocks noGrp="1"/>
          </p:cNvSpPr>
          <p:nvPr>
            <p:ph type="sldNum" sz="quarter" idx="5"/>
          </p:nvPr>
        </p:nvSpPr>
        <p:spPr/>
        <p:txBody>
          <a:bodyPr/>
          <a:lstStyle/>
          <a:p>
            <a:fld id="{EC68AE5D-E79D-4A76-A586-FF472B6DED4B}" type="slidenum">
              <a:rPr lang="en-US" smtClean="0"/>
              <a:pPr/>
              <a:t>8</a:t>
            </a:fld>
            <a:endParaRPr lang="en-US"/>
          </a:p>
        </p:txBody>
      </p:sp>
    </p:spTree>
    <p:extLst>
      <p:ext uri="{BB962C8B-B14F-4D97-AF65-F5344CB8AC3E}">
        <p14:creationId xmlns:p14="http://schemas.microsoft.com/office/powerpoint/2010/main" val="6990260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BD9181-5F90-F922-7071-97EAC126F1A9}"/>
            </a:ext>
          </a:extLst>
        </p:cNvPr>
        <p:cNvGrpSpPr/>
        <p:nvPr/>
      </p:nvGrpSpPr>
      <p:grpSpPr>
        <a:xfrm>
          <a:off x="0" y="0"/>
          <a:ext cx="0" cy="0"/>
          <a:chOff x="0" y="0"/>
          <a:chExt cx="0" cy="0"/>
        </a:xfrm>
      </p:grpSpPr>
      <p:sp>
        <p:nvSpPr>
          <p:cNvPr id="2" name="Slaidi pildi kohatäide 1">
            <a:extLst>
              <a:ext uri="{FF2B5EF4-FFF2-40B4-BE49-F238E27FC236}">
                <a16:creationId xmlns:a16="http://schemas.microsoft.com/office/drawing/2014/main" id="{DB85A754-DD4F-A884-338D-60177B34BC4E}"/>
              </a:ext>
            </a:extLst>
          </p:cNvPr>
          <p:cNvSpPr>
            <a:spLocks noGrp="1" noRot="1" noChangeAspect="1"/>
          </p:cNvSpPr>
          <p:nvPr>
            <p:ph type="sldImg"/>
          </p:nvPr>
        </p:nvSpPr>
        <p:spPr/>
      </p:sp>
      <p:sp>
        <p:nvSpPr>
          <p:cNvPr id="3" name="Märkmete kohatäide 2">
            <a:extLst>
              <a:ext uri="{FF2B5EF4-FFF2-40B4-BE49-F238E27FC236}">
                <a16:creationId xmlns:a16="http://schemas.microsoft.com/office/drawing/2014/main" id="{F5503728-1B9C-55B5-A170-8706DD0B1EBA}"/>
              </a:ext>
            </a:extLst>
          </p:cNvPr>
          <p:cNvSpPr>
            <a:spLocks noGrp="1"/>
          </p:cNvSpPr>
          <p:nvPr>
            <p:ph type="body" idx="1"/>
          </p:nvPr>
        </p:nvSpPr>
        <p:spPr/>
        <p:txBody>
          <a:bodyPr/>
          <a:lstStyle/>
          <a:p>
            <a:endParaRPr lang="et-EE"/>
          </a:p>
        </p:txBody>
      </p:sp>
      <p:sp>
        <p:nvSpPr>
          <p:cNvPr id="4" name="Slaidinumbri kohatäide 3">
            <a:extLst>
              <a:ext uri="{FF2B5EF4-FFF2-40B4-BE49-F238E27FC236}">
                <a16:creationId xmlns:a16="http://schemas.microsoft.com/office/drawing/2014/main" id="{E99C3DA8-D140-141E-CD1C-74446B9F44F6}"/>
              </a:ext>
            </a:extLst>
          </p:cNvPr>
          <p:cNvSpPr>
            <a:spLocks noGrp="1"/>
          </p:cNvSpPr>
          <p:nvPr>
            <p:ph type="sldNum" sz="quarter" idx="5"/>
          </p:nvPr>
        </p:nvSpPr>
        <p:spPr/>
        <p:txBody>
          <a:bodyPr/>
          <a:lstStyle/>
          <a:p>
            <a:fld id="{EC68AE5D-E79D-4A76-A586-FF472B6DED4B}" type="slidenum">
              <a:rPr lang="en-US" smtClean="0"/>
              <a:pPr/>
              <a:t>9</a:t>
            </a:fld>
            <a:endParaRPr lang="en-US"/>
          </a:p>
        </p:txBody>
      </p:sp>
    </p:spTree>
    <p:extLst>
      <p:ext uri="{BB962C8B-B14F-4D97-AF65-F5344CB8AC3E}">
        <p14:creationId xmlns:p14="http://schemas.microsoft.com/office/powerpoint/2010/main" val="11757222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F5ECF7-BBB0-4607-7A49-B68A2ACDA6F8}"/>
            </a:ext>
          </a:extLst>
        </p:cNvPr>
        <p:cNvGrpSpPr/>
        <p:nvPr/>
      </p:nvGrpSpPr>
      <p:grpSpPr>
        <a:xfrm>
          <a:off x="0" y="0"/>
          <a:ext cx="0" cy="0"/>
          <a:chOff x="0" y="0"/>
          <a:chExt cx="0" cy="0"/>
        </a:xfrm>
      </p:grpSpPr>
      <p:sp>
        <p:nvSpPr>
          <p:cNvPr id="2" name="Slaidi pildi kohatäide 1">
            <a:extLst>
              <a:ext uri="{FF2B5EF4-FFF2-40B4-BE49-F238E27FC236}">
                <a16:creationId xmlns:a16="http://schemas.microsoft.com/office/drawing/2014/main" id="{F10BBA46-1AA1-E087-3587-9B6C10E16B75}"/>
              </a:ext>
            </a:extLst>
          </p:cNvPr>
          <p:cNvSpPr>
            <a:spLocks noGrp="1" noRot="1" noChangeAspect="1"/>
          </p:cNvSpPr>
          <p:nvPr>
            <p:ph type="sldImg"/>
          </p:nvPr>
        </p:nvSpPr>
        <p:spPr/>
      </p:sp>
      <p:sp>
        <p:nvSpPr>
          <p:cNvPr id="3" name="Märkmete kohatäide 2">
            <a:extLst>
              <a:ext uri="{FF2B5EF4-FFF2-40B4-BE49-F238E27FC236}">
                <a16:creationId xmlns:a16="http://schemas.microsoft.com/office/drawing/2014/main" id="{DF3A93A6-51A5-0D46-9829-F2ADD6001458}"/>
              </a:ext>
            </a:extLst>
          </p:cNvPr>
          <p:cNvSpPr>
            <a:spLocks noGrp="1"/>
          </p:cNvSpPr>
          <p:nvPr>
            <p:ph type="body" idx="1"/>
          </p:nvPr>
        </p:nvSpPr>
        <p:spPr/>
        <p:txBody>
          <a:bodyPr/>
          <a:lstStyle/>
          <a:p>
            <a:endParaRPr lang="et-EE"/>
          </a:p>
        </p:txBody>
      </p:sp>
      <p:sp>
        <p:nvSpPr>
          <p:cNvPr id="4" name="Slaidinumbri kohatäide 3">
            <a:extLst>
              <a:ext uri="{FF2B5EF4-FFF2-40B4-BE49-F238E27FC236}">
                <a16:creationId xmlns:a16="http://schemas.microsoft.com/office/drawing/2014/main" id="{DA590150-040D-5C70-BD51-64567814A779}"/>
              </a:ext>
            </a:extLst>
          </p:cNvPr>
          <p:cNvSpPr>
            <a:spLocks noGrp="1"/>
          </p:cNvSpPr>
          <p:nvPr>
            <p:ph type="sldNum" sz="quarter" idx="5"/>
          </p:nvPr>
        </p:nvSpPr>
        <p:spPr/>
        <p:txBody>
          <a:bodyPr/>
          <a:lstStyle/>
          <a:p>
            <a:fld id="{EC68AE5D-E79D-4A76-A586-FF472B6DED4B}" type="slidenum">
              <a:rPr lang="en-US" smtClean="0"/>
              <a:pPr/>
              <a:t>10</a:t>
            </a:fld>
            <a:endParaRPr lang="en-US"/>
          </a:p>
        </p:txBody>
      </p:sp>
    </p:spTree>
    <p:extLst>
      <p:ext uri="{BB962C8B-B14F-4D97-AF65-F5344CB8AC3E}">
        <p14:creationId xmlns:p14="http://schemas.microsoft.com/office/powerpoint/2010/main" val="29022965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6685A4-5311-987B-D916-A754172A684A}"/>
            </a:ext>
          </a:extLst>
        </p:cNvPr>
        <p:cNvGrpSpPr/>
        <p:nvPr/>
      </p:nvGrpSpPr>
      <p:grpSpPr>
        <a:xfrm>
          <a:off x="0" y="0"/>
          <a:ext cx="0" cy="0"/>
          <a:chOff x="0" y="0"/>
          <a:chExt cx="0" cy="0"/>
        </a:xfrm>
      </p:grpSpPr>
      <p:sp>
        <p:nvSpPr>
          <p:cNvPr id="2" name="Slaidi pildi kohatäide 1">
            <a:extLst>
              <a:ext uri="{FF2B5EF4-FFF2-40B4-BE49-F238E27FC236}">
                <a16:creationId xmlns:a16="http://schemas.microsoft.com/office/drawing/2014/main" id="{81CE585B-A52D-9991-5FBB-B33A8EFD5F67}"/>
              </a:ext>
            </a:extLst>
          </p:cNvPr>
          <p:cNvSpPr>
            <a:spLocks noGrp="1" noRot="1" noChangeAspect="1"/>
          </p:cNvSpPr>
          <p:nvPr>
            <p:ph type="sldImg"/>
          </p:nvPr>
        </p:nvSpPr>
        <p:spPr/>
      </p:sp>
      <p:sp>
        <p:nvSpPr>
          <p:cNvPr id="3" name="Märkmete kohatäide 2">
            <a:extLst>
              <a:ext uri="{FF2B5EF4-FFF2-40B4-BE49-F238E27FC236}">
                <a16:creationId xmlns:a16="http://schemas.microsoft.com/office/drawing/2014/main" id="{B252EC3D-13B0-F96A-92CF-8B446F420A84}"/>
              </a:ext>
            </a:extLst>
          </p:cNvPr>
          <p:cNvSpPr>
            <a:spLocks noGrp="1"/>
          </p:cNvSpPr>
          <p:nvPr>
            <p:ph type="body" idx="1"/>
          </p:nvPr>
        </p:nvSpPr>
        <p:spPr/>
        <p:txBody>
          <a:bodyPr/>
          <a:lstStyle/>
          <a:p>
            <a:endParaRPr lang="et-EE"/>
          </a:p>
        </p:txBody>
      </p:sp>
      <p:sp>
        <p:nvSpPr>
          <p:cNvPr id="4" name="Slaidinumbri kohatäide 3">
            <a:extLst>
              <a:ext uri="{FF2B5EF4-FFF2-40B4-BE49-F238E27FC236}">
                <a16:creationId xmlns:a16="http://schemas.microsoft.com/office/drawing/2014/main" id="{F450C4B6-754D-F193-834A-EE0ED39DDCB6}"/>
              </a:ext>
            </a:extLst>
          </p:cNvPr>
          <p:cNvSpPr>
            <a:spLocks noGrp="1"/>
          </p:cNvSpPr>
          <p:nvPr>
            <p:ph type="sldNum" sz="quarter" idx="5"/>
          </p:nvPr>
        </p:nvSpPr>
        <p:spPr/>
        <p:txBody>
          <a:bodyPr/>
          <a:lstStyle/>
          <a:p>
            <a:fld id="{EC68AE5D-E79D-4A76-A586-FF472B6DED4B}" type="slidenum">
              <a:rPr lang="en-US" smtClean="0"/>
              <a:pPr/>
              <a:t>11</a:t>
            </a:fld>
            <a:endParaRPr lang="en-US"/>
          </a:p>
        </p:txBody>
      </p:sp>
    </p:spTree>
    <p:extLst>
      <p:ext uri="{BB962C8B-B14F-4D97-AF65-F5344CB8AC3E}">
        <p14:creationId xmlns:p14="http://schemas.microsoft.com/office/powerpoint/2010/main" val="14807510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r>
              <a:rPr lang="et-EE"/>
              <a:t>Kogu projekti eelarve: </a:t>
            </a:r>
            <a:r>
              <a:rPr lang="et-EE" sz="1200" kern="1200">
                <a:solidFill>
                  <a:schemeClr val="tx1"/>
                </a:solidFill>
                <a:effectLst/>
                <a:latin typeface="Roboto" panose="02000000000000000000" pitchFamily="2" charset="0"/>
                <a:ea typeface="+mn-ea"/>
                <a:cs typeface="+mn-cs"/>
              </a:rPr>
              <a:t> </a:t>
            </a:r>
          </a:p>
          <a:p>
            <a:r>
              <a:rPr lang="et-EE" sz="1200" b="1" kern="1200">
                <a:solidFill>
                  <a:schemeClr val="tx1"/>
                </a:solidFill>
                <a:effectLst/>
                <a:latin typeface="Roboto" panose="02000000000000000000" pitchFamily="2" charset="0"/>
                <a:ea typeface="+mn-ea"/>
                <a:cs typeface="+mn-cs"/>
              </a:rPr>
              <a:t>Summa</a:t>
            </a:r>
            <a:r>
              <a:rPr lang="et-EE" sz="1200" b="0" kern="1200">
                <a:solidFill>
                  <a:schemeClr val="tx1"/>
                </a:solidFill>
                <a:effectLst/>
                <a:latin typeface="Roboto" panose="02000000000000000000" pitchFamily="2" charset="0"/>
                <a:ea typeface="+mn-ea"/>
                <a:cs typeface="+mn-cs"/>
              </a:rPr>
              <a:t>/</a:t>
            </a:r>
            <a:r>
              <a:rPr lang="et-EE" sz="1200" b="1" kern="1200">
                <a:solidFill>
                  <a:schemeClr val="tx1"/>
                </a:solidFill>
                <a:effectLst/>
                <a:latin typeface="Roboto" panose="02000000000000000000" pitchFamily="2" charset="0"/>
                <a:ea typeface="+mn-ea"/>
                <a:cs typeface="+mn-cs"/>
              </a:rPr>
              <a:t>Osakaal</a:t>
            </a:r>
            <a:endParaRPr lang="et-EE" sz="1200" kern="1200">
              <a:solidFill>
                <a:schemeClr val="tx1"/>
              </a:solidFill>
              <a:effectLst/>
              <a:latin typeface="Roboto" panose="02000000000000000000" pitchFamily="2" charset="0"/>
              <a:ea typeface="+mn-ea"/>
              <a:cs typeface="+mn-cs"/>
            </a:endParaRPr>
          </a:p>
          <a:p>
            <a:r>
              <a:rPr lang="et-EE" sz="1200" b="1" kern="1200">
                <a:solidFill>
                  <a:schemeClr val="tx1"/>
                </a:solidFill>
                <a:effectLst/>
                <a:latin typeface="Roboto" panose="02000000000000000000" pitchFamily="2" charset="0"/>
                <a:ea typeface="+mn-ea"/>
                <a:cs typeface="+mn-cs"/>
              </a:rPr>
              <a:t>EMP/Norra toetus </a:t>
            </a:r>
            <a:r>
              <a:rPr lang="et-EE" sz="1200" kern="1200">
                <a:solidFill>
                  <a:schemeClr val="tx1"/>
                </a:solidFill>
                <a:effectLst/>
                <a:latin typeface="Roboto" panose="02000000000000000000" pitchFamily="2" charset="0"/>
                <a:ea typeface="+mn-ea"/>
                <a:cs typeface="+mn-cs"/>
              </a:rPr>
              <a:t>3 462 000 85%</a:t>
            </a:r>
          </a:p>
          <a:p>
            <a:r>
              <a:rPr lang="et-EE" sz="1200" b="1" kern="1200">
                <a:solidFill>
                  <a:schemeClr val="tx1"/>
                </a:solidFill>
                <a:effectLst/>
                <a:latin typeface="Roboto" panose="02000000000000000000" pitchFamily="2" charset="0"/>
                <a:ea typeface="+mn-ea"/>
                <a:cs typeface="+mn-cs"/>
              </a:rPr>
              <a:t>Riiklik kaasfinantseering </a:t>
            </a:r>
            <a:r>
              <a:rPr lang="et-EE" sz="1200" kern="1200">
                <a:solidFill>
                  <a:schemeClr val="tx1"/>
                </a:solidFill>
                <a:effectLst/>
                <a:latin typeface="Roboto" panose="02000000000000000000" pitchFamily="2" charset="0"/>
                <a:ea typeface="+mn-ea"/>
                <a:cs typeface="+mn-cs"/>
              </a:rPr>
              <a:t>610 941 15%</a:t>
            </a:r>
          </a:p>
          <a:p>
            <a:r>
              <a:rPr lang="et-EE" sz="1200" b="1" kern="1200">
                <a:solidFill>
                  <a:schemeClr val="tx1"/>
                </a:solidFill>
                <a:effectLst/>
                <a:latin typeface="Roboto" panose="02000000000000000000" pitchFamily="2" charset="0"/>
                <a:ea typeface="+mn-ea"/>
                <a:cs typeface="+mn-cs"/>
              </a:rPr>
              <a:t>Eelarve kokku </a:t>
            </a:r>
            <a:r>
              <a:rPr lang="et-EE" sz="1200" kern="1200">
                <a:solidFill>
                  <a:schemeClr val="tx1"/>
                </a:solidFill>
                <a:effectLst/>
                <a:latin typeface="Roboto" panose="02000000000000000000" pitchFamily="2" charset="0"/>
                <a:ea typeface="+mn-ea"/>
                <a:cs typeface="+mn-cs"/>
              </a:rPr>
              <a:t>4 072 941,00  100%</a:t>
            </a:r>
          </a:p>
          <a:p>
            <a:r>
              <a:rPr lang="et-EE" sz="1200" kern="1200" err="1">
                <a:solidFill>
                  <a:schemeClr val="tx1"/>
                </a:solidFill>
                <a:effectLst/>
                <a:latin typeface="Roboto" panose="02000000000000000000" pitchFamily="2" charset="0"/>
                <a:ea typeface="+mn-ea"/>
                <a:cs typeface="+mn-cs"/>
              </a:rPr>
              <a:t>SoM</a:t>
            </a:r>
            <a:r>
              <a:rPr lang="et-EE" sz="1200" kern="1200">
                <a:solidFill>
                  <a:schemeClr val="tx1"/>
                </a:solidFill>
                <a:effectLst/>
                <a:latin typeface="Roboto" panose="02000000000000000000" pitchFamily="2" charset="0"/>
                <a:ea typeface="+mn-ea"/>
                <a:cs typeface="+mn-cs"/>
              </a:rPr>
              <a:t> eelarve </a:t>
            </a:r>
            <a:r>
              <a:rPr lang="et-EE" sz="1200" b="1" kern="1200">
                <a:solidFill>
                  <a:schemeClr val="tx1"/>
                </a:solidFill>
                <a:effectLst/>
                <a:latin typeface="Roboto" panose="02000000000000000000" pitchFamily="2" charset="0"/>
                <a:ea typeface="+mn-ea"/>
                <a:cs typeface="+mn-cs"/>
              </a:rPr>
              <a:t>565 324,28</a:t>
            </a:r>
          </a:p>
          <a:p>
            <a:r>
              <a:rPr lang="en-US" sz="1200" kern="1200">
                <a:solidFill>
                  <a:schemeClr val="tx1"/>
                </a:solidFill>
                <a:effectLst/>
                <a:latin typeface="Roboto" panose="02000000000000000000" pitchFamily="2" charset="0"/>
                <a:ea typeface="+mn-ea"/>
                <a:cs typeface="+mn-cs"/>
              </a:rPr>
              <a:t> </a:t>
            </a:r>
            <a:endParaRPr lang="et-EE"/>
          </a:p>
        </p:txBody>
      </p:sp>
      <p:sp>
        <p:nvSpPr>
          <p:cNvPr id="4" name="Slaidinumbri kohatäide 3"/>
          <p:cNvSpPr>
            <a:spLocks noGrp="1"/>
          </p:cNvSpPr>
          <p:nvPr>
            <p:ph type="sldNum" sz="quarter" idx="5"/>
          </p:nvPr>
        </p:nvSpPr>
        <p:spPr/>
        <p:txBody>
          <a:bodyPr/>
          <a:lstStyle/>
          <a:p>
            <a:fld id="{EC68AE5D-E79D-4A76-A586-FF472B6DED4B}" type="slidenum">
              <a:rPr lang="en-US" smtClean="0"/>
              <a:pPr/>
              <a:t>12</a:t>
            </a:fld>
            <a:endParaRPr lang="en-US"/>
          </a:p>
        </p:txBody>
      </p:sp>
    </p:spTree>
    <p:extLst>
      <p:ext uri="{BB962C8B-B14F-4D97-AF65-F5344CB8AC3E}">
        <p14:creationId xmlns:p14="http://schemas.microsoft.com/office/powerpoint/2010/main" val="13387764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Esi/tagaleht logoga_2rida">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323FCC4-5DCD-F3B3-756C-4C1DA8362525}"/>
              </a:ext>
            </a:extLst>
          </p:cNvPr>
          <p:cNvSpPr>
            <a:spLocks noGrp="1"/>
          </p:cNvSpPr>
          <p:nvPr>
            <p:ph type="pic" sz="quarter" idx="17" hasCustomPrompt="1"/>
          </p:nvPr>
        </p:nvSpPr>
        <p:spPr>
          <a:xfrm>
            <a:off x="5627727" y="0"/>
            <a:ext cx="6561873" cy="6858000"/>
          </a:xfrm>
          <a:custGeom>
            <a:avLst/>
            <a:gdLst>
              <a:gd name="connsiteX0" fmla="*/ 8254334 w 12189600"/>
              <a:gd name="connsiteY0" fmla="*/ 0 h 6858000"/>
              <a:gd name="connsiteX1" fmla="*/ 12189600 w 12189600"/>
              <a:gd name="connsiteY1" fmla="*/ 0 h 6858000"/>
              <a:gd name="connsiteX2" fmla="*/ 12189600 w 12189600"/>
              <a:gd name="connsiteY2" fmla="*/ 5486829 h 6858000"/>
              <a:gd name="connsiteX3" fmla="*/ 10049094 w 12189600"/>
              <a:gd name="connsiteY3" fmla="*/ 5486829 h 6858000"/>
              <a:gd name="connsiteX4" fmla="*/ 9574352 w 12189600"/>
              <a:gd name="connsiteY4" fmla="*/ 5960366 h 6858000"/>
              <a:gd name="connsiteX5" fmla="*/ 10049094 w 12189600"/>
              <a:gd name="connsiteY5" fmla="*/ 6434392 h 6858000"/>
              <a:gd name="connsiteX6" fmla="*/ 12189600 w 12189600"/>
              <a:gd name="connsiteY6" fmla="*/ 6434392 h 6858000"/>
              <a:gd name="connsiteX7" fmla="*/ 12189600 w 12189600"/>
              <a:gd name="connsiteY7" fmla="*/ 6858000 h 6858000"/>
              <a:gd name="connsiteX8" fmla="*/ 0 w 12189600"/>
              <a:gd name="connsiteY8" fmla="*/ 6858000 h 6858000"/>
              <a:gd name="connsiteX9" fmla="*/ 0 w 12189600"/>
              <a:gd name="connsiteY9" fmla="*/ 6855671 h 6858000"/>
              <a:gd name="connsiteX10" fmla="*/ 5627727 w 12189600"/>
              <a:gd name="connsiteY10" fmla="*/ 6855671 h 6858000"/>
              <a:gd name="connsiteX11" fmla="*/ 8254334 w 12189600"/>
              <a:gd name="connsiteY11" fmla="*/ 0 h 6858000"/>
              <a:gd name="connsiteX0" fmla="*/ 8254334 w 12189600"/>
              <a:gd name="connsiteY0" fmla="*/ 0 h 6858000"/>
              <a:gd name="connsiteX1" fmla="*/ 12189600 w 12189600"/>
              <a:gd name="connsiteY1" fmla="*/ 0 h 6858000"/>
              <a:gd name="connsiteX2" fmla="*/ 12189600 w 12189600"/>
              <a:gd name="connsiteY2" fmla="*/ 5486829 h 6858000"/>
              <a:gd name="connsiteX3" fmla="*/ 10049094 w 12189600"/>
              <a:gd name="connsiteY3" fmla="*/ 5486829 h 6858000"/>
              <a:gd name="connsiteX4" fmla="*/ 9574352 w 12189600"/>
              <a:gd name="connsiteY4" fmla="*/ 5960366 h 6858000"/>
              <a:gd name="connsiteX5" fmla="*/ 10049094 w 12189600"/>
              <a:gd name="connsiteY5" fmla="*/ 6434392 h 6858000"/>
              <a:gd name="connsiteX6" fmla="*/ 12189600 w 12189600"/>
              <a:gd name="connsiteY6" fmla="*/ 6434392 h 6858000"/>
              <a:gd name="connsiteX7" fmla="*/ 12189600 w 12189600"/>
              <a:gd name="connsiteY7" fmla="*/ 6858000 h 6858000"/>
              <a:gd name="connsiteX8" fmla="*/ 0 w 12189600"/>
              <a:gd name="connsiteY8" fmla="*/ 6858000 h 6858000"/>
              <a:gd name="connsiteX9" fmla="*/ 5627727 w 12189600"/>
              <a:gd name="connsiteY9" fmla="*/ 6855671 h 6858000"/>
              <a:gd name="connsiteX10" fmla="*/ 8254334 w 12189600"/>
              <a:gd name="connsiteY10" fmla="*/ 0 h 6858000"/>
              <a:gd name="connsiteX0" fmla="*/ 2626607 w 6561873"/>
              <a:gd name="connsiteY0" fmla="*/ 0 h 6858000"/>
              <a:gd name="connsiteX1" fmla="*/ 6561873 w 6561873"/>
              <a:gd name="connsiteY1" fmla="*/ 0 h 6858000"/>
              <a:gd name="connsiteX2" fmla="*/ 6561873 w 6561873"/>
              <a:gd name="connsiteY2" fmla="*/ 5486829 h 6858000"/>
              <a:gd name="connsiteX3" fmla="*/ 4421367 w 6561873"/>
              <a:gd name="connsiteY3" fmla="*/ 5486829 h 6858000"/>
              <a:gd name="connsiteX4" fmla="*/ 3946625 w 6561873"/>
              <a:gd name="connsiteY4" fmla="*/ 5960366 h 6858000"/>
              <a:gd name="connsiteX5" fmla="*/ 4421367 w 6561873"/>
              <a:gd name="connsiteY5" fmla="*/ 6434392 h 6858000"/>
              <a:gd name="connsiteX6" fmla="*/ 6561873 w 6561873"/>
              <a:gd name="connsiteY6" fmla="*/ 6434392 h 6858000"/>
              <a:gd name="connsiteX7" fmla="*/ 6561873 w 6561873"/>
              <a:gd name="connsiteY7" fmla="*/ 6858000 h 6858000"/>
              <a:gd name="connsiteX8" fmla="*/ 0 w 6561873"/>
              <a:gd name="connsiteY8" fmla="*/ 6855671 h 6858000"/>
              <a:gd name="connsiteX9" fmla="*/ 2626607 w 6561873"/>
              <a:gd name="connsiteY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561873" h="6858000">
                <a:moveTo>
                  <a:pt x="2626607" y="0"/>
                </a:moveTo>
                <a:lnTo>
                  <a:pt x="6561873" y="0"/>
                </a:lnTo>
                <a:lnTo>
                  <a:pt x="6561873" y="5486829"/>
                </a:lnTo>
                <a:lnTo>
                  <a:pt x="4421367" y="5486829"/>
                </a:lnTo>
                <a:cubicBezTo>
                  <a:pt x="4159255" y="5486829"/>
                  <a:pt x="3946625" y="5698919"/>
                  <a:pt x="3946625" y="5960366"/>
                </a:cubicBezTo>
                <a:cubicBezTo>
                  <a:pt x="3946625" y="6222302"/>
                  <a:pt x="4159255" y="6434392"/>
                  <a:pt x="4421367" y="6434392"/>
                </a:cubicBezTo>
                <a:lnTo>
                  <a:pt x="6561873" y="6434392"/>
                </a:lnTo>
                <a:lnTo>
                  <a:pt x="6561873" y="6858000"/>
                </a:lnTo>
                <a:lnTo>
                  <a:pt x="0" y="6855671"/>
                </a:lnTo>
                <a:cubicBezTo>
                  <a:pt x="1630590" y="5035972"/>
                  <a:pt x="2623240" y="2633860"/>
                  <a:pt x="2626607" y="0"/>
                </a:cubicBezTo>
                <a:close/>
              </a:path>
            </a:pathLst>
          </a:custGeom>
          <a:solidFill>
            <a:schemeClr val="accent2"/>
          </a:solidFill>
        </p:spPr>
        <p:txBody>
          <a:bodyPr wrap="square" anchor="ctr">
            <a:noAutofit/>
          </a:bodyPr>
          <a:lstStyle>
            <a:lvl1pPr marL="0" indent="0" algn="ctr">
              <a:buNone/>
              <a:defRPr>
                <a:solidFill>
                  <a:schemeClr val="bg1"/>
                </a:solidFill>
              </a:defRPr>
            </a:lvl1pPr>
            <a:lvl4pPr marL="899978" indent="0" algn="ctr">
              <a:buNone/>
              <a:defRPr>
                <a:solidFill>
                  <a:schemeClr val="bg1"/>
                </a:solidFill>
              </a:defRPr>
            </a:lvl4pPr>
          </a:lstStyle>
          <a:p>
            <a:r>
              <a:rPr lang="en-GB"/>
              <a:t>                Click icon to add pictures</a:t>
            </a:r>
          </a:p>
        </p:txBody>
      </p:sp>
      <p:sp>
        <p:nvSpPr>
          <p:cNvPr id="5" name="Teksti kohatäide 6">
            <a:extLst>
              <a:ext uri="{FF2B5EF4-FFF2-40B4-BE49-F238E27FC236}">
                <a16:creationId xmlns:a16="http://schemas.microsoft.com/office/drawing/2014/main" id="{AC0972FF-6B3E-534D-42D6-92D2C7230035}"/>
              </a:ext>
            </a:extLst>
          </p:cNvPr>
          <p:cNvSpPr>
            <a:spLocks noGrp="1"/>
          </p:cNvSpPr>
          <p:nvPr>
            <p:ph type="body" sz="quarter" idx="11"/>
          </p:nvPr>
        </p:nvSpPr>
        <p:spPr>
          <a:xfrm>
            <a:off x="726940" y="3938954"/>
            <a:ext cx="4629853" cy="2298335"/>
          </a:xfrm>
          <a:prstGeom prst="rect">
            <a:avLst/>
          </a:prstGeom>
        </p:spPr>
        <p:txBody>
          <a:bodyPr anchor="b"/>
          <a:lstStyle>
            <a:lvl1pPr marL="0" indent="0">
              <a:buNone/>
              <a:defRPr sz="1800" b="0" i="0">
                <a:latin typeface="+mn-lt"/>
                <a:ea typeface="Roboto" panose="02000000000000000000" pitchFamily="2" charset="0"/>
              </a:defRPr>
            </a:lvl1pPr>
          </a:lstStyle>
          <a:p>
            <a:pPr lvl="0"/>
            <a:r>
              <a:rPr lang="et-EE" sz="2000"/>
              <a:t>Klõpsake juhteksemplari tekstilaadide redigeerimiseks</a:t>
            </a:r>
          </a:p>
        </p:txBody>
      </p:sp>
      <p:sp>
        <p:nvSpPr>
          <p:cNvPr id="10" name="Title 1">
            <a:extLst>
              <a:ext uri="{FF2B5EF4-FFF2-40B4-BE49-F238E27FC236}">
                <a16:creationId xmlns:a16="http://schemas.microsoft.com/office/drawing/2014/main" id="{96FE6F80-8390-484E-C7E2-E30C3A7C149B}"/>
              </a:ext>
            </a:extLst>
          </p:cNvPr>
          <p:cNvSpPr>
            <a:spLocks noGrp="1"/>
          </p:cNvSpPr>
          <p:nvPr>
            <p:ph type="title"/>
          </p:nvPr>
        </p:nvSpPr>
        <p:spPr>
          <a:xfrm>
            <a:off x="1059626" y="657225"/>
            <a:ext cx="6439384" cy="1739657"/>
          </a:xfrm>
        </p:spPr>
        <p:txBody>
          <a:bodyPr/>
          <a:lstStyle>
            <a:lvl1pPr>
              <a:defRPr sz="6000" b="0" i="0">
                <a:solidFill>
                  <a:schemeClr val="tx1"/>
                </a:solidFill>
                <a:latin typeface="+mj-lt"/>
              </a:defRPr>
            </a:lvl1pPr>
          </a:lstStyle>
          <a:p>
            <a:r>
              <a:rPr lang="et-EE"/>
              <a:t>Klõpsake juhteksemplari pealkirja laadi redigeerimiseks</a:t>
            </a:r>
            <a:endParaRPr lang="en-EE"/>
          </a:p>
        </p:txBody>
      </p:sp>
      <p:sp>
        <p:nvSpPr>
          <p:cNvPr id="2" name="Text Placeholder 7">
            <a:extLst>
              <a:ext uri="{FF2B5EF4-FFF2-40B4-BE49-F238E27FC236}">
                <a16:creationId xmlns:a16="http://schemas.microsoft.com/office/drawing/2014/main" id="{E2B982F5-6047-51D9-C45B-4E85C19FDAE2}"/>
              </a:ext>
            </a:extLst>
          </p:cNvPr>
          <p:cNvSpPr>
            <a:spLocks noGrp="1"/>
          </p:cNvSpPr>
          <p:nvPr>
            <p:ph type="body" sz="quarter" idx="13" hasCustomPrompt="1"/>
          </p:nvPr>
        </p:nvSpPr>
        <p:spPr>
          <a:xfrm>
            <a:off x="11568113" y="657225"/>
            <a:ext cx="360363" cy="2808288"/>
          </a:xfrm>
          <a:prstGeom prst="rect">
            <a:avLst/>
          </a:prstGeom>
        </p:spPr>
        <p:txBody>
          <a:bodyPr vert="vert270" bIns="0"/>
          <a:lstStyle>
            <a:lvl1pPr marL="0" indent="0" algn="r">
              <a:buNone/>
              <a:defRPr sz="800">
                <a:solidFill>
                  <a:schemeClr val="bg1"/>
                </a:solidFill>
              </a:defRPr>
            </a:lvl1pPr>
            <a:lvl2pPr marL="180970" indent="0">
              <a:buNone/>
              <a:defRPr sz="800">
                <a:solidFill>
                  <a:schemeClr val="bg1"/>
                </a:solidFill>
              </a:defRPr>
            </a:lvl2pPr>
            <a:lvl3pPr marL="361942" indent="0">
              <a:buNone/>
              <a:defRPr sz="800">
                <a:solidFill>
                  <a:schemeClr val="bg1"/>
                </a:solidFill>
              </a:defRPr>
            </a:lvl3pPr>
            <a:lvl4pPr marL="542912" indent="0">
              <a:buNone/>
              <a:defRPr sz="800">
                <a:solidFill>
                  <a:schemeClr val="bg1"/>
                </a:solidFill>
              </a:defRPr>
            </a:lvl4pPr>
            <a:lvl5pPr marL="714357" indent="0">
              <a:buNone/>
              <a:defRPr sz="800">
                <a:solidFill>
                  <a:schemeClr val="bg1"/>
                </a:solidFill>
              </a:defRPr>
            </a:lvl5pPr>
          </a:lstStyle>
          <a:p>
            <a:pPr lvl="0"/>
            <a:r>
              <a:rPr lang="en-US"/>
              <a:t>© Copyright</a:t>
            </a:r>
            <a:endParaRPr lang="en-GB"/>
          </a:p>
        </p:txBody>
      </p:sp>
      <p:pic>
        <p:nvPicPr>
          <p:cNvPr id="8" name="Picture 7">
            <a:extLst>
              <a:ext uri="{FF2B5EF4-FFF2-40B4-BE49-F238E27FC236}">
                <a16:creationId xmlns:a16="http://schemas.microsoft.com/office/drawing/2014/main" id="{8BFE5942-0A46-D221-071D-D998372F0523}"/>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746858" y="5491246"/>
            <a:ext cx="2445142" cy="980211"/>
          </a:xfrm>
          <a:prstGeom prst="rect">
            <a:avLst/>
          </a:prstGeom>
        </p:spPr>
      </p:pic>
      <p:sp>
        <p:nvSpPr>
          <p:cNvPr id="3" name="Rectangle 2">
            <a:extLst>
              <a:ext uri="{FF2B5EF4-FFF2-40B4-BE49-F238E27FC236}">
                <a16:creationId xmlns:a16="http://schemas.microsoft.com/office/drawing/2014/main" id="{791991CF-46C0-7068-524B-43CCD4F59EC6}"/>
              </a:ext>
            </a:extLst>
          </p:cNvPr>
          <p:cNvSpPr/>
          <p:nvPr userDrawn="1"/>
        </p:nvSpPr>
        <p:spPr>
          <a:xfrm flipH="1">
            <a:off x="726939" y="536818"/>
            <a:ext cx="90000" cy="1860064"/>
          </a:xfrm>
          <a:prstGeom prst="rect">
            <a:avLst/>
          </a:prstGeom>
          <a:solidFill>
            <a:schemeClr val="tx2"/>
          </a:solidFill>
          <a:ln w="9017" cap="flat">
            <a:noFill/>
            <a:prstDash val="solid"/>
            <a:miter/>
          </a:ln>
        </p:spPr>
        <p:txBody>
          <a:bodyPr rtlCol="0" anchor="ctr"/>
          <a:lstStyle/>
          <a:p>
            <a:pPr algn="l"/>
            <a:endParaRPr lang="en-EE">
              <a:solidFill>
                <a:schemeClr val="accent2"/>
              </a:solidFill>
            </a:endParaRPr>
          </a:p>
        </p:txBody>
      </p:sp>
    </p:spTree>
    <p:extLst>
      <p:ext uri="{BB962C8B-B14F-4D97-AF65-F5344CB8AC3E}">
        <p14:creationId xmlns:p14="http://schemas.microsoft.com/office/powerpoint/2010/main" val="2949941990"/>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si/tagaleht logoga_3rida">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323FCC4-5DCD-F3B3-756C-4C1DA8362525}"/>
              </a:ext>
            </a:extLst>
          </p:cNvPr>
          <p:cNvSpPr>
            <a:spLocks noGrp="1"/>
          </p:cNvSpPr>
          <p:nvPr>
            <p:ph type="pic" sz="quarter" idx="17" hasCustomPrompt="1"/>
          </p:nvPr>
        </p:nvSpPr>
        <p:spPr>
          <a:xfrm>
            <a:off x="5627727" y="0"/>
            <a:ext cx="6561873" cy="6858000"/>
          </a:xfrm>
          <a:custGeom>
            <a:avLst/>
            <a:gdLst>
              <a:gd name="connsiteX0" fmla="*/ 8254334 w 12189600"/>
              <a:gd name="connsiteY0" fmla="*/ 0 h 6858000"/>
              <a:gd name="connsiteX1" fmla="*/ 12189600 w 12189600"/>
              <a:gd name="connsiteY1" fmla="*/ 0 h 6858000"/>
              <a:gd name="connsiteX2" fmla="*/ 12189600 w 12189600"/>
              <a:gd name="connsiteY2" fmla="*/ 5486829 h 6858000"/>
              <a:gd name="connsiteX3" fmla="*/ 10049094 w 12189600"/>
              <a:gd name="connsiteY3" fmla="*/ 5486829 h 6858000"/>
              <a:gd name="connsiteX4" fmla="*/ 9574352 w 12189600"/>
              <a:gd name="connsiteY4" fmla="*/ 5960366 h 6858000"/>
              <a:gd name="connsiteX5" fmla="*/ 10049094 w 12189600"/>
              <a:gd name="connsiteY5" fmla="*/ 6434392 h 6858000"/>
              <a:gd name="connsiteX6" fmla="*/ 12189600 w 12189600"/>
              <a:gd name="connsiteY6" fmla="*/ 6434392 h 6858000"/>
              <a:gd name="connsiteX7" fmla="*/ 12189600 w 12189600"/>
              <a:gd name="connsiteY7" fmla="*/ 6858000 h 6858000"/>
              <a:gd name="connsiteX8" fmla="*/ 0 w 12189600"/>
              <a:gd name="connsiteY8" fmla="*/ 6858000 h 6858000"/>
              <a:gd name="connsiteX9" fmla="*/ 0 w 12189600"/>
              <a:gd name="connsiteY9" fmla="*/ 6855671 h 6858000"/>
              <a:gd name="connsiteX10" fmla="*/ 5627727 w 12189600"/>
              <a:gd name="connsiteY10" fmla="*/ 6855671 h 6858000"/>
              <a:gd name="connsiteX11" fmla="*/ 8254334 w 12189600"/>
              <a:gd name="connsiteY11" fmla="*/ 0 h 6858000"/>
              <a:gd name="connsiteX0" fmla="*/ 8254334 w 12189600"/>
              <a:gd name="connsiteY0" fmla="*/ 0 h 6858000"/>
              <a:gd name="connsiteX1" fmla="*/ 12189600 w 12189600"/>
              <a:gd name="connsiteY1" fmla="*/ 0 h 6858000"/>
              <a:gd name="connsiteX2" fmla="*/ 12189600 w 12189600"/>
              <a:gd name="connsiteY2" fmla="*/ 5486829 h 6858000"/>
              <a:gd name="connsiteX3" fmla="*/ 10049094 w 12189600"/>
              <a:gd name="connsiteY3" fmla="*/ 5486829 h 6858000"/>
              <a:gd name="connsiteX4" fmla="*/ 9574352 w 12189600"/>
              <a:gd name="connsiteY4" fmla="*/ 5960366 h 6858000"/>
              <a:gd name="connsiteX5" fmla="*/ 10049094 w 12189600"/>
              <a:gd name="connsiteY5" fmla="*/ 6434392 h 6858000"/>
              <a:gd name="connsiteX6" fmla="*/ 12189600 w 12189600"/>
              <a:gd name="connsiteY6" fmla="*/ 6434392 h 6858000"/>
              <a:gd name="connsiteX7" fmla="*/ 12189600 w 12189600"/>
              <a:gd name="connsiteY7" fmla="*/ 6858000 h 6858000"/>
              <a:gd name="connsiteX8" fmla="*/ 0 w 12189600"/>
              <a:gd name="connsiteY8" fmla="*/ 6858000 h 6858000"/>
              <a:gd name="connsiteX9" fmla="*/ 5627727 w 12189600"/>
              <a:gd name="connsiteY9" fmla="*/ 6855671 h 6858000"/>
              <a:gd name="connsiteX10" fmla="*/ 8254334 w 12189600"/>
              <a:gd name="connsiteY10" fmla="*/ 0 h 6858000"/>
              <a:gd name="connsiteX0" fmla="*/ 2626607 w 6561873"/>
              <a:gd name="connsiteY0" fmla="*/ 0 h 6858000"/>
              <a:gd name="connsiteX1" fmla="*/ 6561873 w 6561873"/>
              <a:gd name="connsiteY1" fmla="*/ 0 h 6858000"/>
              <a:gd name="connsiteX2" fmla="*/ 6561873 w 6561873"/>
              <a:gd name="connsiteY2" fmla="*/ 5486829 h 6858000"/>
              <a:gd name="connsiteX3" fmla="*/ 4421367 w 6561873"/>
              <a:gd name="connsiteY3" fmla="*/ 5486829 h 6858000"/>
              <a:gd name="connsiteX4" fmla="*/ 3946625 w 6561873"/>
              <a:gd name="connsiteY4" fmla="*/ 5960366 h 6858000"/>
              <a:gd name="connsiteX5" fmla="*/ 4421367 w 6561873"/>
              <a:gd name="connsiteY5" fmla="*/ 6434392 h 6858000"/>
              <a:gd name="connsiteX6" fmla="*/ 6561873 w 6561873"/>
              <a:gd name="connsiteY6" fmla="*/ 6434392 h 6858000"/>
              <a:gd name="connsiteX7" fmla="*/ 6561873 w 6561873"/>
              <a:gd name="connsiteY7" fmla="*/ 6858000 h 6858000"/>
              <a:gd name="connsiteX8" fmla="*/ 0 w 6561873"/>
              <a:gd name="connsiteY8" fmla="*/ 6855671 h 6858000"/>
              <a:gd name="connsiteX9" fmla="*/ 2626607 w 6561873"/>
              <a:gd name="connsiteY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561873" h="6858000">
                <a:moveTo>
                  <a:pt x="2626607" y="0"/>
                </a:moveTo>
                <a:lnTo>
                  <a:pt x="6561873" y="0"/>
                </a:lnTo>
                <a:lnTo>
                  <a:pt x="6561873" y="5486829"/>
                </a:lnTo>
                <a:lnTo>
                  <a:pt x="4421367" y="5486829"/>
                </a:lnTo>
                <a:cubicBezTo>
                  <a:pt x="4159255" y="5486829"/>
                  <a:pt x="3946625" y="5698919"/>
                  <a:pt x="3946625" y="5960366"/>
                </a:cubicBezTo>
                <a:cubicBezTo>
                  <a:pt x="3946625" y="6222302"/>
                  <a:pt x="4159255" y="6434392"/>
                  <a:pt x="4421367" y="6434392"/>
                </a:cubicBezTo>
                <a:lnTo>
                  <a:pt x="6561873" y="6434392"/>
                </a:lnTo>
                <a:lnTo>
                  <a:pt x="6561873" y="6858000"/>
                </a:lnTo>
                <a:lnTo>
                  <a:pt x="0" y="6855671"/>
                </a:lnTo>
                <a:cubicBezTo>
                  <a:pt x="1630590" y="5035972"/>
                  <a:pt x="2623240" y="2633860"/>
                  <a:pt x="2626607" y="0"/>
                </a:cubicBezTo>
                <a:close/>
              </a:path>
            </a:pathLst>
          </a:custGeom>
          <a:solidFill>
            <a:schemeClr val="accent2"/>
          </a:solidFill>
        </p:spPr>
        <p:txBody>
          <a:bodyPr wrap="square" anchor="ctr">
            <a:noAutofit/>
          </a:bodyPr>
          <a:lstStyle>
            <a:lvl1pPr marL="0" indent="0" algn="ctr">
              <a:buNone/>
              <a:defRPr>
                <a:solidFill>
                  <a:schemeClr val="bg1"/>
                </a:solidFill>
              </a:defRPr>
            </a:lvl1pPr>
            <a:lvl4pPr marL="899978" indent="0" algn="ctr">
              <a:buNone/>
              <a:defRPr>
                <a:solidFill>
                  <a:schemeClr val="bg1"/>
                </a:solidFill>
              </a:defRPr>
            </a:lvl4pPr>
          </a:lstStyle>
          <a:p>
            <a:r>
              <a:rPr lang="en-GB"/>
              <a:t>                Click icon to add pictures</a:t>
            </a:r>
          </a:p>
        </p:txBody>
      </p:sp>
      <p:sp>
        <p:nvSpPr>
          <p:cNvPr id="5" name="Teksti kohatäide 6">
            <a:extLst>
              <a:ext uri="{FF2B5EF4-FFF2-40B4-BE49-F238E27FC236}">
                <a16:creationId xmlns:a16="http://schemas.microsoft.com/office/drawing/2014/main" id="{AC0972FF-6B3E-534D-42D6-92D2C7230035}"/>
              </a:ext>
            </a:extLst>
          </p:cNvPr>
          <p:cNvSpPr>
            <a:spLocks noGrp="1"/>
          </p:cNvSpPr>
          <p:nvPr>
            <p:ph type="body" sz="quarter" idx="11"/>
          </p:nvPr>
        </p:nvSpPr>
        <p:spPr>
          <a:xfrm>
            <a:off x="726940" y="3938954"/>
            <a:ext cx="4629853" cy="2298335"/>
          </a:xfrm>
          <a:prstGeom prst="rect">
            <a:avLst/>
          </a:prstGeom>
        </p:spPr>
        <p:txBody>
          <a:bodyPr anchor="b"/>
          <a:lstStyle>
            <a:lvl1pPr marL="0" indent="0">
              <a:buNone/>
              <a:defRPr sz="1800" b="0" i="0">
                <a:latin typeface="+mn-lt"/>
                <a:ea typeface="Roboto" panose="02000000000000000000" pitchFamily="2" charset="0"/>
              </a:defRPr>
            </a:lvl1pPr>
          </a:lstStyle>
          <a:p>
            <a:pPr lvl="0"/>
            <a:r>
              <a:rPr lang="et-EE" sz="2000"/>
              <a:t>Klõpsake juhteksemplari tekstilaadide redigeerimiseks</a:t>
            </a:r>
          </a:p>
        </p:txBody>
      </p:sp>
      <p:sp>
        <p:nvSpPr>
          <p:cNvPr id="10" name="Title 1">
            <a:extLst>
              <a:ext uri="{FF2B5EF4-FFF2-40B4-BE49-F238E27FC236}">
                <a16:creationId xmlns:a16="http://schemas.microsoft.com/office/drawing/2014/main" id="{96FE6F80-8390-484E-C7E2-E30C3A7C149B}"/>
              </a:ext>
            </a:extLst>
          </p:cNvPr>
          <p:cNvSpPr>
            <a:spLocks noGrp="1"/>
          </p:cNvSpPr>
          <p:nvPr>
            <p:ph type="title" hasCustomPrompt="1"/>
          </p:nvPr>
        </p:nvSpPr>
        <p:spPr>
          <a:xfrm>
            <a:off x="1059626" y="657225"/>
            <a:ext cx="6319364" cy="2651366"/>
          </a:xfrm>
        </p:spPr>
        <p:txBody>
          <a:bodyPr/>
          <a:lstStyle>
            <a:lvl1pPr>
              <a:defRPr sz="6000" b="0" i="0">
                <a:solidFill>
                  <a:schemeClr val="tx1"/>
                </a:solidFill>
                <a:latin typeface="+mj-lt"/>
              </a:defRPr>
            </a:lvl1pPr>
          </a:lstStyle>
          <a:p>
            <a:r>
              <a:rPr lang="en-GB"/>
              <a:t>Click to edit Master title </a:t>
            </a:r>
            <a:br>
              <a:rPr lang="en-GB"/>
            </a:br>
            <a:r>
              <a:rPr lang="en-GB"/>
              <a:t>style</a:t>
            </a:r>
            <a:endParaRPr lang="en-EE"/>
          </a:p>
        </p:txBody>
      </p:sp>
      <p:sp>
        <p:nvSpPr>
          <p:cNvPr id="2" name="Text Placeholder 7">
            <a:extLst>
              <a:ext uri="{FF2B5EF4-FFF2-40B4-BE49-F238E27FC236}">
                <a16:creationId xmlns:a16="http://schemas.microsoft.com/office/drawing/2014/main" id="{E2B982F5-6047-51D9-C45B-4E85C19FDAE2}"/>
              </a:ext>
            </a:extLst>
          </p:cNvPr>
          <p:cNvSpPr>
            <a:spLocks noGrp="1"/>
          </p:cNvSpPr>
          <p:nvPr>
            <p:ph type="body" sz="quarter" idx="13" hasCustomPrompt="1"/>
          </p:nvPr>
        </p:nvSpPr>
        <p:spPr>
          <a:xfrm>
            <a:off x="11568113" y="657225"/>
            <a:ext cx="360363" cy="2808288"/>
          </a:xfrm>
          <a:prstGeom prst="rect">
            <a:avLst/>
          </a:prstGeom>
        </p:spPr>
        <p:txBody>
          <a:bodyPr vert="vert270" bIns="0"/>
          <a:lstStyle>
            <a:lvl1pPr marL="0" indent="0" algn="r">
              <a:buNone/>
              <a:defRPr sz="800">
                <a:solidFill>
                  <a:schemeClr val="bg1"/>
                </a:solidFill>
              </a:defRPr>
            </a:lvl1pPr>
            <a:lvl2pPr marL="180970" indent="0">
              <a:buNone/>
              <a:defRPr sz="800">
                <a:solidFill>
                  <a:schemeClr val="bg1"/>
                </a:solidFill>
              </a:defRPr>
            </a:lvl2pPr>
            <a:lvl3pPr marL="361942" indent="0">
              <a:buNone/>
              <a:defRPr sz="800">
                <a:solidFill>
                  <a:schemeClr val="bg1"/>
                </a:solidFill>
              </a:defRPr>
            </a:lvl3pPr>
            <a:lvl4pPr marL="542912" indent="0">
              <a:buNone/>
              <a:defRPr sz="800">
                <a:solidFill>
                  <a:schemeClr val="bg1"/>
                </a:solidFill>
              </a:defRPr>
            </a:lvl4pPr>
            <a:lvl5pPr marL="714357" indent="0">
              <a:buNone/>
              <a:defRPr sz="800">
                <a:solidFill>
                  <a:schemeClr val="bg1"/>
                </a:solidFill>
              </a:defRPr>
            </a:lvl5pPr>
          </a:lstStyle>
          <a:p>
            <a:pPr lvl="0"/>
            <a:r>
              <a:rPr lang="en-US"/>
              <a:t>© Copyright</a:t>
            </a:r>
            <a:endParaRPr lang="en-GB"/>
          </a:p>
        </p:txBody>
      </p:sp>
      <p:pic>
        <p:nvPicPr>
          <p:cNvPr id="8" name="Picture 7">
            <a:extLst>
              <a:ext uri="{FF2B5EF4-FFF2-40B4-BE49-F238E27FC236}">
                <a16:creationId xmlns:a16="http://schemas.microsoft.com/office/drawing/2014/main" id="{8BFE5942-0A46-D221-071D-D998372F0523}"/>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746858" y="5491246"/>
            <a:ext cx="2445142" cy="980211"/>
          </a:xfrm>
          <a:prstGeom prst="rect">
            <a:avLst/>
          </a:prstGeom>
        </p:spPr>
      </p:pic>
      <p:sp>
        <p:nvSpPr>
          <p:cNvPr id="4" name="Rectangle 3">
            <a:extLst>
              <a:ext uri="{FF2B5EF4-FFF2-40B4-BE49-F238E27FC236}">
                <a16:creationId xmlns:a16="http://schemas.microsoft.com/office/drawing/2014/main" id="{26F60823-1753-3468-02A5-A9BB909BF25C}"/>
              </a:ext>
            </a:extLst>
          </p:cNvPr>
          <p:cNvSpPr/>
          <p:nvPr userDrawn="1"/>
        </p:nvSpPr>
        <p:spPr>
          <a:xfrm flipH="1">
            <a:off x="726936" y="536818"/>
            <a:ext cx="90000" cy="2771773"/>
          </a:xfrm>
          <a:prstGeom prst="rect">
            <a:avLst/>
          </a:prstGeom>
          <a:solidFill>
            <a:schemeClr val="tx2"/>
          </a:solidFill>
          <a:ln w="9017" cap="flat">
            <a:noFill/>
            <a:prstDash val="solid"/>
            <a:miter/>
          </a:ln>
        </p:spPr>
        <p:txBody>
          <a:bodyPr rtlCol="0" anchor="ctr"/>
          <a:lstStyle/>
          <a:p>
            <a:pPr algn="l"/>
            <a:endParaRPr lang="en-EE">
              <a:solidFill>
                <a:schemeClr val="accent2"/>
              </a:solidFill>
            </a:endParaRPr>
          </a:p>
        </p:txBody>
      </p:sp>
    </p:spTree>
    <p:extLst>
      <p:ext uri="{BB962C8B-B14F-4D97-AF65-F5344CB8AC3E}">
        <p14:creationId xmlns:p14="http://schemas.microsoft.com/office/powerpoint/2010/main" val="1913791860"/>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si/tagaleht logoga_4rida">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323FCC4-5DCD-F3B3-756C-4C1DA8362525}"/>
              </a:ext>
            </a:extLst>
          </p:cNvPr>
          <p:cNvSpPr>
            <a:spLocks noGrp="1"/>
          </p:cNvSpPr>
          <p:nvPr>
            <p:ph type="pic" sz="quarter" idx="17" hasCustomPrompt="1"/>
          </p:nvPr>
        </p:nvSpPr>
        <p:spPr>
          <a:xfrm>
            <a:off x="5627727" y="0"/>
            <a:ext cx="6561873" cy="6858000"/>
          </a:xfrm>
          <a:custGeom>
            <a:avLst/>
            <a:gdLst>
              <a:gd name="connsiteX0" fmla="*/ 8254334 w 12189600"/>
              <a:gd name="connsiteY0" fmla="*/ 0 h 6858000"/>
              <a:gd name="connsiteX1" fmla="*/ 12189600 w 12189600"/>
              <a:gd name="connsiteY1" fmla="*/ 0 h 6858000"/>
              <a:gd name="connsiteX2" fmla="*/ 12189600 w 12189600"/>
              <a:gd name="connsiteY2" fmla="*/ 5486829 h 6858000"/>
              <a:gd name="connsiteX3" fmla="*/ 10049094 w 12189600"/>
              <a:gd name="connsiteY3" fmla="*/ 5486829 h 6858000"/>
              <a:gd name="connsiteX4" fmla="*/ 9574352 w 12189600"/>
              <a:gd name="connsiteY4" fmla="*/ 5960366 h 6858000"/>
              <a:gd name="connsiteX5" fmla="*/ 10049094 w 12189600"/>
              <a:gd name="connsiteY5" fmla="*/ 6434392 h 6858000"/>
              <a:gd name="connsiteX6" fmla="*/ 12189600 w 12189600"/>
              <a:gd name="connsiteY6" fmla="*/ 6434392 h 6858000"/>
              <a:gd name="connsiteX7" fmla="*/ 12189600 w 12189600"/>
              <a:gd name="connsiteY7" fmla="*/ 6858000 h 6858000"/>
              <a:gd name="connsiteX8" fmla="*/ 0 w 12189600"/>
              <a:gd name="connsiteY8" fmla="*/ 6858000 h 6858000"/>
              <a:gd name="connsiteX9" fmla="*/ 0 w 12189600"/>
              <a:gd name="connsiteY9" fmla="*/ 6855671 h 6858000"/>
              <a:gd name="connsiteX10" fmla="*/ 5627727 w 12189600"/>
              <a:gd name="connsiteY10" fmla="*/ 6855671 h 6858000"/>
              <a:gd name="connsiteX11" fmla="*/ 8254334 w 12189600"/>
              <a:gd name="connsiteY11" fmla="*/ 0 h 6858000"/>
              <a:gd name="connsiteX0" fmla="*/ 8254334 w 12189600"/>
              <a:gd name="connsiteY0" fmla="*/ 0 h 6858000"/>
              <a:gd name="connsiteX1" fmla="*/ 12189600 w 12189600"/>
              <a:gd name="connsiteY1" fmla="*/ 0 h 6858000"/>
              <a:gd name="connsiteX2" fmla="*/ 12189600 w 12189600"/>
              <a:gd name="connsiteY2" fmla="*/ 5486829 h 6858000"/>
              <a:gd name="connsiteX3" fmla="*/ 10049094 w 12189600"/>
              <a:gd name="connsiteY3" fmla="*/ 5486829 h 6858000"/>
              <a:gd name="connsiteX4" fmla="*/ 9574352 w 12189600"/>
              <a:gd name="connsiteY4" fmla="*/ 5960366 h 6858000"/>
              <a:gd name="connsiteX5" fmla="*/ 10049094 w 12189600"/>
              <a:gd name="connsiteY5" fmla="*/ 6434392 h 6858000"/>
              <a:gd name="connsiteX6" fmla="*/ 12189600 w 12189600"/>
              <a:gd name="connsiteY6" fmla="*/ 6434392 h 6858000"/>
              <a:gd name="connsiteX7" fmla="*/ 12189600 w 12189600"/>
              <a:gd name="connsiteY7" fmla="*/ 6858000 h 6858000"/>
              <a:gd name="connsiteX8" fmla="*/ 0 w 12189600"/>
              <a:gd name="connsiteY8" fmla="*/ 6858000 h 6858000"/>
              <a:gd name="connsiteX9" fmla="*/ 5627727 w 12189600"/>
              <a:gd name="connsiteY9" fmla="*/ 6855671 h 6858000"/>
              <a:gd name="connsiteX10" fmla="*/ 8254334 w 12189600"/>
              <a:gd name="connsiteY10" fmla="*/ 0 h 6858000"/>
              <a:gd name="connsiteX0" fmla="*/ 2626607 w 6561873"/>
              <a:gd name="connsiteY0" fmla="*/ 0 h 6858000"/>
              <a:gd name="connsiteX1" fmla="*/ 6561873 w 6561873"/>
              <a:gd name="connsiteY1" fmla="*/ 0 h 6858000"/>
              <a:gd name="connsiteX2" fmla="*/ 6561873 w 6561873"/>
              <a:gd name="connsiteY2" fmla="*/ 5486829 h 6858000"/>
              <a:gd name="connsiteX3" fmla="*/ 4421367 w 6561873"/>
              <a:gd name="connsiteY3" fmla="*/ 5486829 h 6858000"/>
              <a:gd name="connsiteX4" fmla="*/ 3946625 w 6561873"/>
              <a:gd name="connsiteY4" fmla="*/ 5960366 h 6858000"/>
              <a:gd name="connsiteX5" fmla="*/ 4421367 w 6561873"/>
              <a:gd name="connsiteY5" fmla="*/ 6434392 h 6858000"/>
              <a:gd name="connsiteX6" fmla="*/ 6561873 w 6561873"/>
              <a:gd name="connsiteY6" fmla="*/ 6434392 h 6858000"/>
              <a:gd name="connsiteX7" fmla="*/ 6561873 w 6561873"/>
              <a:gd name="connsiteY7" fmla="*/ 6858000 h 6858000"/>
              <a:gd name="connsiteX8" fmla="*/ 0 w 6561873"/>
              <a:gd name="connsiteY8" fmla="*/ 6855671 h 6858000"/>
              <a:gd name="connsiteX9" fmla="*/ 2626607 w 6561873"/>
              <a:gd name="connsiteY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561873" h="6858000">
                <a:moveTo>
                  <a:pt x="2626607" y="0"/>
                </a:moveTo>
                <a:lnTo>
                  <a:pt x="6561873" y="0"/>
                </a:lnTo>
                <a:lnTo>
                  <a:pt x="6561873" y="5486829"/>
                </a:lnTo>
                <a:lnTo>
                  <a:pt x="4421367" y="5486829"/>
                </a:lnTo>
                <a:cubicBezTo>
                  <a:pt x="4159255" y="5486829"/>
                  <a:pt x="3946625" y="5698919"/>
                  <a:pt x="3946625" y="5960366"/>
                </a:cubicBezTo>
                <a:cubicBezTo>
                  <a:pt x="3946625" y="6222302"/>
                  <a:pt x="4159255" y="6434392"/>
                  <a:pt x="4421367" y="6434392"/>
                </a:cubicBezTo>
                <a:lnTo>
                  <a:pt x="6561873" y="6434392"/>
                </a:lnTo>
                <a:lnTo>
                  <a:pt x="6561873" y="6858000"/>
                </a:lnTo>
                <a:lnTo>
                  <a:pt x="0" y="6855671"/>
                </a:lnTo>
                <a:cubicBezTo>
                  <a:pt x="1630590" y="5035972"/>
                  <a:pt x="2623240" y="2633860"/>
                  <a:pt x="2626607" y="0"/>
                </a:cubicBezTo>
                <a:close/>
              </a:path>
            </a:pathLst>
          </a:custGeom>
          <a:solidFill>
            <a:schemeClr val="accent2"/>
          </a:solidFill>
        </p:spPr>
        <p:txBody>
          <a:bodyPr wrap="square" anchor="ctr">
            <a:noAutofit/>
          </a:bodyPr>
          <a:lstStyle>
            <a:lvl1pPr marL="0" indent="0" algn="ctr">
              <a:buNone/>
              <a:defRPr>
                <a:solidFill>
                  <a:schemeClr val="bg1"/>
                </a:solidFill>
              </a:defRPr>
            </a:lvl1pPr>
            <a:lvl4pPr marL="899978" indent="0" algn="ctr">
              <a:buNone/>
              <a:defRPr>
                <a:solidFill>
                  <a:schemeClr val="bg1"/>
                </a:solidFill>
              </a:defRPr>
            </a:lvl4pPr>
          </a:lstStyle>
          <a:p>
            <a:r>
              <a:rPr lang="en-GB"/>
              <a:t>                Click icon to add pictures</a:t>
            </a:r>
          </a:p>
        </p:txBody>
      </p:sp>
      <p:sp>
        <p:nvSpPr>
          <p:cNvPr id="5" name="Teksti kohatäide 6">
            <a:extLst>
              <a:ext uri="{FF2B5EF4-FFF2-40B4-BE49-F238E27FC236}">
                <a16:creationId xmlns:a16="http://schemas.microsoft.com/office/drawing/2014/main" id="{AC0972FF-6B3E-534D-42D6-92D2C7230035}"/>
              </a:ext>
            </a:extLst>
          </p:cNvPr>
          <p:cNvSpPr>
            <a:spLocks noGrp="1"/>
          </p:cNvSpPr>
          <p:nvPr>
            <p:ph type="body" sz="quarter" idx="11"/>
          </p:nvPr>
        </p:nvSpPr>
        <p:spPr>
          <a:xfrm>
            <a:off x="726940" y="4501662"/>
            <a:ext cx="4629853" cy="1735627"/>
          </a:xfrm>
          <a:prstGeom prst="rect">
            <a:avLst/>
          </a:prstGeom>
        </p:spPr>
        <p:txBody>
          <a:bodyPr anchor="b"/>
          <a:lstStyle>
            <a:lvl1pPr marL="0" indent="0">
              <a:buNone/>
              <a:defRPr sz="1800" b="0" i="0">
                <a:latin typeface="+mn-lt"/>
                <a:ea typeface="Roboto" panose="02000000000000000000" pitchFamily="2" charset="0"/>
              </a:defRPr>
            </a:lvl1pPr>
          </a:lstStyle>
          <a:p>
            <a:pPr lvl="0"/>
            <a:r>
              <a:rPr lang="et-EE" sz="2000"/>
              <a:t>Klõpsake juhteksemplari tekstilaadide redigeerimiseks</a:t>
            </a:r>
          </a:p>
        </p:txBody>
      </p:sp>
      <p:sp>
        <p:nvSpPr>
          <p:cNvPr id="10" name="Title 1">
            <a:extLst>
              <a:ext uri="{FF2B5EF4-FFF2-40B4-BE49-F238E27FC236}">
                <a16:creationId xmlns:a16="http://schemas.microsoft.com/office/drawing/2014/main" id="{96FE6F80-8390-484E-C7E2-E30C3A7C149B}"/>
              </a:ext>
            </a:extLst>
          </p:cNvPr>
          <p:cNvSpPr>
            <a:spLocks noGrp="1"/>
          </p:cNvSpPr>
          <p:nvPr>
            <p:ph type="title" hasCustomPrompt="1"/>
          </p:nvPr>
        </p:nvSpPr>
        <p:spPr>
          <a:xfrm>
            <a:off x="1059626" y="657224"/>
            <a:ext cx="5708280" cy="3591391"/>
          </a:xfrm>
        </p:spPr>
        <p:txBody>
          <a:bodyPr/>
          <a:lstStyle>
            <a:lvl1pPr>
              <a:defRPr sz="6000" b="0" i="0">
                <a:solidFill>
                  <a:schemeClr val="tx1"/>
                </a:solidFill>
                <a:latin typeface="+mj-lt"/>
              </a:defRPr>
            </a:lvl1pPr>
          </a:lstStyle>
          <a:p>
            <a:r>
              <a:rPr lang="en-GB"/>
              <a:t>Click to</a:t>
            </a:r>
            <a:br>
              <a:rPr lang="en-GB"/>
            </a:br>
            <a:r>
              <a:rPr lang="en-GB"/>
              <a:t>edit </a:t>
            </a:r>
            <a:br>
              <a:rPr lang="en-GB"/>
            </a:br>
            <a:r>
              <a:rPr lang="en-GB"/>
              <a:t>Master </a:t>
            </a:r>
            <a:br>
              <a:rPr lang="en-GB"/>
            </a:br>
            <a:r>
              <a:rPr lang="en-GB"/>
              <a:t>title style</a:t>
            </a:r>
            <a:endParaRPr lang="en-EE"/>
          </a:p>
        </p:txBody>
      </p:sp>
      <p:sp>
        <p:nvSpPr>
          <p:cNvPr id="2" name="Text Placeholder 7">
            <a:extLst>
              <a:ext uri="{FF2B5EF4-FFF2-40B4-BE49-F238E27FC236}">
                <a16:creationId xmlns:a16="http://schemas.microsoft.com/office/drawing/2014/main" id="{E2B982F5-6047-51D9-C45B-4E85C19FDAE2}"/>
              </a:ext>
            </a:extLst>
          </p:cNvPr>
          <p:cNvSpPr>
            <a:spLocks noGrp="1"/>
          </p:cNvSpPr>
          <p:nvPr>
            <p:ph type="body" sz="quarter" idx="13" hasCustomPrompt="1"/>
          </p:nvPr>
        </p:nvSpPr>
        <p:spPr>
          <a:xfrm>
            <a:off x="11568113" y="657225"/>
            <a:ext cx="360363" cy="2808288"/>
          </a:xfrm>
          <a:prstGeom prst="rect">
            <a:avLst/>
          </a:prstGeom>
        </p:spPr>
        <p:txBody>
          <a:bodyPr vert="vert270" bIns="0"/>
          <a:lstStyle>
            <a:lvl1pPr marL="0" indent="0" algn="r">
              <a:buNone/>
              <a:defRPr sz="800">
                <a:solidFill>
                  <a:schemeClr val="bg1"/>
                </a:solidFill>
              </a:defRPr>
            </a:lvl1pPr>
            <a:lvl2pPr marL="180970" indent="0">
              <a:buNone/>
              <a:defRPr sz="800">
                <a:solidFill>
                  <a:schemeClr val="bg1"/>
                </a:solidFill>
              </a:defRPr>
            </a:lvl2pPr>
            <a:lvl3pPr marL="361942" indent="0">
              <a:buNone/>
              <a:defRPr sz="800">
                <a:solidFill>
                  <a:schemeClr val="bg1"/>
                </a:solidFill>
              </a:defRPr>
            </a:lvl3pPr>
            <a:lvl4pPr marL="542912" indent="0">
              <a:buNone/>
              <a:defRPr sz="800">
                <a:solidFill>
                  <a:schemeClr val="bg1"/>
                </a:solidFill>
              </a:defRPr>
            </a:lvl4pPr>
            <a:lvl5pPr marL="714357" indent="0">
              <a:buNone/>
              <a:defRPr sz="800">
                <a:solidFill>
                  <a:schemeClr val="bg1"/>
                </a:solidFill>
              </a:defRPr>
            </a:lvl5pPr>
          </a:lstStyle>
          <a:p>
            <a:pPr lvl="0"/>
            <a:r>
              <a:rPr lang="en-US"/>
              <a:t>© Copyright</a:t>
            </a:r>
            <a:endParaRPr lang="en-GB"/>
          </a:p>
        </p:txBody>
      </p:sp>
      <p:pic>
        <p:nvPicPr>
          <p:cNvPr id="8" name="Picture 7">
            <a:extLst>
              <a:ext uri="{FF2B5EF4-FFF2-40B4-BE49-F238E27FC236}">
                <a16:creationId xmlns:a16="http://schemas.microsoft.com/office/drawing/2014/main" id="{8BFE5942-0A46-D221-071D-D998372F0523}"/>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746858" y="5491246"/>
            <a:ext cx="2445142" cy="980211"/>
          </a:xfrm>
          <a:prstGeom prst="rect">
            <a:avLst/>
          </a:prstGeom>
        </p:spPr>
      </p:pic>
      <p:sp>
        <p:nvSpPr>
          <p:cNvPr id="3" name="Rectangle 2">
            <a:extLst>
              <a:ext uri="{FF2B5EF4-FFF2-40B4-BE49-F238E27FC236}">
                <a16:creationId xmlns:a16="http://schemas.microsoft.com/office/drawing/2014/main" id="{E496A197-42DB-CCE1-9281-F14389927EF8}"/>
              </a:ext>
            </a:extLst>
          </p:cNvPr>
          <p:cNvSpPr/>
          <p:nvPr userDrawn="1"/>
        </p:nvSpPr>
        <p:spPr>
          <a:xfrm flipH="1">
            <a:off x="726936" y="536817"/>
            <a:ext cx="90000" cy="3711798"/>
          </a:xfrm>
          <a:prstGeom prst="rect">
            <a:avLst/>
          </a:prstGeom>
          <a:solidFill>
            <a:schemeClr val="tx2"/>
          </a:solidFill>
          <a:ln w="9017" cap="flat">
            <a:noFill/>
            <a:prstDash val="solid"/>
            <a:miter/>
          </a:ln>
        </p:spPr>
        <p:txBody>
          <a:bodyPr rtlCol="0" anchor="ctr"/>
          <a:lstStyle/>
          <a:p>
            <a:pPr algn="l"/>
            <a:endParaRPr lang="en-EE">
              <a:solidFill>
                <a:schemeClr val="accent2"/>
              </a:solidFill>
            </a:endParaRPr>
          </a:p>
        </p:txBody>
      </p:sp>
    </p:spTree>
    <p:extLst>
      <p:ext uri="{BB962C8B-B14F-4D97-AF65-F5344CB8AC3E}">
        <p14:creationId xmlns:p14="http://schemas.microsoft.com/office/powerpoint/2010/main" val="416514240"/>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Esi/tagaleht logoga 2">
    <p:spTree>
      <p:nvGrpSpPr>
        <p:cNvPr id="1" name=""/>
        <p:cNvGrpSpPr/>
        <p:nvPr/>
      </p:nvGrpSpPr>
      <p:grpSpPr>
        <a:xfrm>
          <a:off x="0" y="0"/>
          <a:ext cx="0" cy="0"/>
          <a:chOff x="0" y="0"/>
          <a:chExt cx="0" cy="0"/>
        </a:xfrm>
      </p:grpSpPr>
      <p:sp>
        <p:nvSpPr>
          <p:cNvPr id="13" name="Picture Placeholder 19">
            <a:extLst>
              <a:ext uri="{FF2B5EF4-FFF2-40B4-BE49-F238E27FC236}">
                <a16:creationId xmlns:a16="http://schemas.microsoft.com/office/drawing/2014/main" id="{6F45843D-4AC7-CD06-E30D-9A19A82EF568}"/>
              </a:ext>
            </a:extLst>
          </p:cNvPr>
          <p:cNvSpPr>
            <a:spLocks noGrp="1"/>
          </p:cNvSpPr>
          <p:nvPr>
            <p:ph type="pic" sz="quarter" idx="17" hasCustomPrompt="1"/>
          </p:nvPr>
        </p:nvSpPr>
        <p:spPr>
          <a:xfrm>
            <a:off x="0" y="0"/>
            <a:ext cx="12192000" cy="6858000"/>
          </a:xfrm>
          <a:custGeom>
            <a:avLst/>
            <a:gdLst>
              <a:gd name="connsiteX0" fmla="*/ 726940 w 12192000"/>
              <a:gd name="connsiteY0" fmla="*/ 536818 h 6858000"/>
              <a:gd name="connsiteX1" fmla="*/ 726940 w 12192000"/>
              <a:gd name="connsiteY1" fmla="*/ 2396882 h 6858000"/>
              <a:gd name="connsiteX2" fmla="*/ 772659 w 12192000"/>
              <a:gd name="connsiteY2" fmla="*/ 2396882 h 6858000"/>
              <a:gd name="connsiteX3" fmla="*/ 772659 w 12192000"/>
              <a:gd name="connsiteY3" fmla="*/ 536818 h 6858000"/>
              <a:gd name="connsiteX4" fmla="*/ 0 w 12192000"/>
              <a:gd name="connsiteY4" fmla="*/ 0 h 6858000"/>
              <a:gd name="connsiteX5" fmla="*/ 12192000 w 12192000"/>
              <a:gd name="connsiteY5" fmla="*/ 0 h 6858000"/>
              <a:gd name="connsiteX6" fmla="*/ 12192000 w 12192000"/>
              <a:gd name="connsiteY6" fmla="*/ 5486829 h 6858000"/>
              <a:gd name="connsiteX7" fmla="*/ 10051073 w 12192000"/>
              <a:gd name="connsiteY7" fmla="*/ 5486829 h 6858000"/>
              <a:gd name="connsiteX8" fmla="*/ 9576237 w 12192000"/>
              <a:gd name="connsiteY8" fmla="*/ 5960366 h 6858000"/>
              <a:gd name="connsiteX9" fmla="*/ 10051073 w 12192000"/>
              <a:gd name="connsiteY9" fmla="*/ 6434392 h 6858000"/>
              <a:gd name="connsiteX10" fmla="*/ 12192000 w 12192000"/>
              <a:gd name="connsiteY10" fmla="*/ 6434392 h 6858000"/>
              <a:gd name="connsiteX11" fmla="*/ 12192000 w 12192000"/>
              <a:gd name="connsiteY11" fmla="*/ 6858000 h 6858000"/>
              <a:gd name="connsiteX12" fmla="*/ 0 w 12192000"/>
              <a:gd name="connsiteY12" fmla="*/ 6858000 h 6858000"/>
              <a:gd name="connsiteX0" fmla="*/ 726940 w 12192000"/>
              <a:gd name="connsiteY0" fmla="*/ 536818 h 6858000"/>
              <a:gd name="connsiteX1" fmla="*/ 726940 w 12192000"/>
              <a:gd name="connsiteY1" fmla="*/ 2396882 h 6858000"/>
              <a:gd name="connsiteX2" fmla="*/ 815729 w 12192000"/>
              <a:gd name="connsiteY2" fmla="*/ 2400195 h 6858000"/>
              <a:gd name="connsiteX3" fmla="*/ 772659 w 12192000"/>
              <a:gd name="connsiteY3" fmla="*/ 536818 h 6858000"/>
              <a:gd name="connsiteX4" fmla="*/ 726940 w 12192000"/>
              <a:gd name="connsiteY4" fmla="*/ 536818 h 6858000"/>
              <a:gd name="connsiteX5" fmla="*/ 0 w 12192000"/>
              <a:gd name="connsiteY5" fmla="*/ 0 h 6858000"/>
              <a:gd name="connsiteX6" fmla="*/ 12192000 w 12192000"/>
              <a:gd name="connsiteY6" fmla="*/ 0 h 6858000"/>
              <a:gd name="connsiteX7" fmla="*/ 12192000 w 12192000"/>
              <a:gd name="connsiteY7" fmla="*/ 5486829 h 6858000"/>
              <a:gd name="connsiteX8" fmla="*/ 10051073 w 12192000"/>
              <a:gd name="connsiteY8" fmla="*/ 5486829 h 6858000"/>
              <a:gd name="connsiteX9" fmla="*/ 9576237 w 12192000"/>
              <a:gd name="connsiteY9" fmla="*/ 5960366 h 6858000"/>
              <a:gd name="connsiteX10" fmla="*/ 10051073 w 12192000"/>
              <a:gd name="connsiteY10" fmla="*/ 6434392 h 6858000"/>
              <a:gd name="connsiteX11" fmla="*/ 12192000 w 12192000"/>
              <a:gd name="connsiteY11" fmla="*/ 6434392 h 6858000"/>
              <a:gd name="connsiteX12" fmla="*/ 12192000 w 12192000"/>
              <a:gd name="connsiteY12" fmla="*/ 6858000 h 6858000"/>
              <a:gd name="connsiteX13" fmla="*/ 0 w 12192000"/>
              <a:gd name="connsiteY13" fmla="*/ 6858000 h 6858000"/>
              <a:gd name="connsiteX14" fmla="*/ 0 w 12192000"/>
              <a:gd name="connsiteY14" fmla="*/ 0 h 6858000"/>
              <a:gd name="connsiteX0" fmla="*/ 726940 w 12192000"/>
              <a:gd name="connsiteY0" fmla="*/ 536818 h 6858000"/>
              <a:gd name="connsiteX1" fmla="*/ 726940 w 12192000"/>
              <a:gd name="connsiteY1" fmla="*/ 2396882 h 6858000"/>
              <a:gd name="connsiteX2" fmla="*/ 815729 w 12192000"/>
              <a:gd name="connsiteY2" fmla="*/ 2400195 h 6858000"/>
              <a:gd name="connsiteX3" fmla="*/ 815729 w 12192000"/>
              <a:gd name="connsiteY3" fmla="*/ 536818 h 6858000"/>
              <a:gd name="connsiteX4" fmla="*/ 726940 w 12192000"/>
              <a:gd name="connsiteY4" fmla="*/ 536818 h 6858000"/>
              <a:gd name="connsiteX5" fmla="*/ 0 w 12192000"/>
              <a:gd name="connsiteY5" fmla="*/ 0 h 6858000"/>
              <a:gd name="connsiteX6" fmla="*/ 12192000 w 12192000"/>
              <a:gd name="connsiteY6" fmla="*/ 0 h 6858000"/>
              <a:gd name="connsiteX7" fmla="*/ 12192000 w 12192000"/>
              <a:gd name="connsiteY7" fmla="*/ 5486829 h 6858000"/>
              <a:gd name="connsiteX8" fmla="*/ 10051073 w 12192000"/>
              <a:gd name="connsiteY8" fmla="*/ 5486829 h 6858000"/>
              <a:gd name="connsiteX9" fmla="*/ 9576237 w 12192000"/>
              <a:gd name="connsiteY9" fmla="*/ 5960366 h 6858000"/>
              <a:gd name="connsiteX10" fmla="*/ 10051073 w 12192000"/>
              <a:gd name="connsiteY10" fmla="*/ 6434392 h 6858000"/>
              <a:gd name="connsiteX11" fmla="*/ 12192000 w 12192000"/>
              <a:gd name="connsiteY11" fmla="*/ 6434392 h 6858000"/>
              <a:gd name="connsiteX12" fmla="*/ 12192000 w 12192000"/>
              <a:gd name="connsiteY12" fmla="*/ 6858000 h 6858000"/>
              <a:gd name="connsiteX13" fmla="*/ 0 w 12192000"/>
              <a:gd name="connsiteY13" fmla="*/ 6858000 h 6858000"/>
              <a:gd name="connsiteX14" fmla="*/ 0 w 12192000"/>
              <a:gd name="connsiteY14"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92000" h="6858000">
                <a:moveTo>
                  <a:pt x="726940" y="536818"/>
                </a:moveTo>
                <a:lnTo>
                  <a:pt x="726940" y="2396882"/>
                </a:lnTo>
                <a:lnTo>
                  <a:pt x="815729" y="2400195"/>
                </a:lnTo>
                <a:lnTo>
                  <a:pt x="815729" y="536818"/>
                </a:lnTo>
                <a:lnTo>
                  <a:pt x="726940" y="536818"/>
                </a:lnTo>
                <a:close/>
                <a:moveTo>
                  <a:pt x="0" y="0"/>
                </a:moveTo>
                <a:lnTo>
                  <a:pt x="12192000" y="0"/>
                </a:lnTo>
                <a:lnTo>
                  <a:pt x="12192000" y="5486829"/>
                </a:lnTo>
                <a:lnTo>
                  <a:pt x="10051073" y="5486829"/>
                </a:lnTo>
                <a:cubicBezTo>
                  <a:pt x="9788909" y="5486829"/>
                  <a:pt x="9576237" y="5698919"/>
                  <a:pt x="9576237" y="5960366"/>
                </a:cubicBezTo>
                <a:cubicBezTo>
                  <a:pt x="9576237" y="6222302"/>
                  <a:pt x="9788909" y="6434392"/>
                  <a:pt x="10051073" y="6434392"/>
                </a:cubicBezTo>
                <a:lnTo>
                  <a:pt x="12192000" y="6434392"/>
                </a:lnTo>
                <a:lnTo>
                  <a:pt x="12192000" y="6858000"/>
                </a:lnTo>
                <a:lnTo>
                  <a:pt x="0" y="6858000"/>
                </a:lnTo>
                <a:lnTo>
                  <a:pt x="0" y="0"/>
                </a:lnTo>
                <a:close/>
              </a:path>
            </a:pathLst>
          </a:custGeom>
          <a:solidFill>
            <a:schemeClr val="accent2"/>
          </a:solidFill>
        </p:spPr>
        <p:txBody>
          <a:bodyPr wrap="square" anchor="ctr">
            <a:noAutofit/>
          </a:bodyPr>
          <a:lstStyle>
            <a:lvl1pPr marL="0" indent="0" algn="ctr">
              <a:buNone/>
              <a:tabLst>
                <a:tab pos="4975225" algn="l"/>
              </a:tabLst>
              <a:defRPr>
                <a:solidFill>
                  <a:schemeClr val="bg1"/>
                </a:solidFill>
              </a:defRPr>
            </a:lvl1pPr>
            <a:lvl4pPr marL="899978" indent="0" algn="ctr">
              <a:buNone/>
              <a:defRPr>
                <a:solidFill>
                  <a:schemeClr val="bg1"/>
                </a:solidFill>
              </a:defRPr>
            </a:lvl4pPr>
          </a:lstStyle>
          <a:p>
            <a:r>
              <a:rPr lang="en-GB"/>
              <a:t>Click icon to add pictures</a:t>
            </a:r>
          </a:p>
        </p:txBody>
      </p:sp>
      <p:sp>
        <p:nvSpPr>
          <p:cNvPr id="2" name="Title 1">
            <a:extLst>
              <a:ext uri="{FF2B5EF4-FFF2-40B4-BE49-F238E27FC236}">
                <a16:creationId xmlns:a16="http://schemas.microsoft.com/office/drawing/2014/main" id="{6130A07A-D1B4-2C3E-1BE4-1944F7732CFB}"/>
              </a:ext>
            </a:extLst>
          </p:cNvPr>
          <p:cNvSpPr>
            <a:spLocks noGrp="1"/>
          </p:cNvSpPr>
          <p:nvPr>
            <p:ph type="title"/>
          </p:nvPr>
        </p:nvSpPr>
        <p:spPr>
          <a:xfrm>
            <a:off x="1059625" y="657225"/>
            <a:ext cx="9858311" cy="1619251"/>
          </a:xfrm>
        </p:spPr>
        <p:txBody>
          <a:bodyPr/>
          <a:lstStyle>
            <a:lvl1pPr>
              <a:defRPr sz="6000" b="0" i="0">
                <a:solidFill>
                  <a:schemeClr val="bg1"/>
                </a:solidFill>
                <a:latin typeface="+mj-lt"/>
              </a:defRPr>
            </a:lvl1pPr>
          </a:lstStyle>
          <a:p>
            <a:r>
              <a:rPr lang="et-EE"/>
              <a:t>Klõpsake juhteksemplari pealkirja laadi redigeerimiseks</a:t>
            </a:r>
            <a:endParaRPr lang="en-EE"/>
          </a:p>
        </p:txBody>
      </p:sp>
      <p:sp>
        <p:nvSpPr>
          <p:cNvPr id="18" name="Text Placeholder 7">
            <a:extLst>
              <a:ext uri="{FF2B5EF4-FFF2-40B4-BE49-F238E27FC236}">
                <a16:creationId xmlns:a16="http://schemas.microsoft.com/office/drawing/2014/main" id="{C933BE91-3456-895A-7379-5C506886855D}"/>
              </a:ext>
            </a:extLst>
          </p:cNvPr>
          <p:cNvSpPr>
            <a:spLocks noGrp="1"/>
          </p:cNvSpPr>
          <p:nvPr>
            <p:ph type="body" sz="quarter" idx="13" hasCustomPrompt="1"/>
          </p:nvPr>
        </p:nvSpPr>
        <p:spPr>
          <a:xfrm>
            <a:off x="11568113" y="657225"/>
            <a:ext cx="360363" cy="2808288"/>
          </a:xfrm>
          <a:prstGeom prst="rect">
            <a:avLst/>
          </a:prstGeom>
        </p:spPr>
        <p:txBody>
          <a:bodyPr vert="vert270" bIns="0"/>
          <a:lstStyle>
            <a:lvl1pPr marL="0" indent="0" algn="r">
              <a:buNone/>
              <a:defRPr sz="800">
                <a:solidFill>
                  <a:schemeClr val="bg1"/>
                </a:solidFill>
              </a:defRPr>
            </a:lvl1pPr>
            <a:lvl2pPr marL="180970" indent="0">
              <a:buNone/>
              <a:defRPr sz="800">
                <a:solidFill>
                  <a:schemeClr val="bg1"/>
                </a:solidFill>
              </a:defRPr>
            </a:lvl2pPr>
            <a:lvl3pPr marL="361942" indent="0">
              <a:buNone/>
              <a:defRPr sz="800">
                <a:solidFill>
                  <a:schemeClr val="bg1"/>
                </a:solidFill>
              </a:defRPr>
            </a:lvl3pPr>
            <a:lvl4pPr marL="542912" indent="0">
              <a:buNone/>
              <a:defRPr sz="800">
                <a:solidFill>
                  <a:schemeClr val="bg1"/>
                </a:solidFill>
              </a:defRPr>
            </a:lvl4pPr>
            <a:lvl5pPr marL="714357" indent="0">
              <a:buNone/>
              <a:defRPr sz="800">
                <a:solidFill>
                  <a:schemeClr val="bg1"/>
                </a:solidFill>
              </a:defRPr>
            </a:lvl5pPr>
          </a:lstStyle>
          <a:p>
            <a:pPr lvl="0"/>
            <a:r>
              <a:rPr lang="en-US"/>
              <a:t>© Copyright</a:t>
            </a:r>
            <a:endParaRPr lang="en-GB"/>
          </a:p>
        </p:txBody>
      </p:sp>
      <p:sp>
        <p:nvSpPr>
          <p:cNvPr id="6" name="Picture Placeholder 369">
            <a:extLst>
              <a:ext uri="{FF2B5EF4-FFF2-40B4-BE49-F238E27FC236}">
                <a16:creationId xmlns:a16="http://schemas.microsoft.com/office/drawing/2014/main" id="{A0D99C92-A2A5-7B65-91C8-AB0A88785F76}"/>
              </a:ext>
            </a:extLst>
          </p:cNvPr>
          <p:cNvSpPr>
            <a:spLocks noGrp="1" noChangeAspect="1"/>
          </p:cNvSpPr>
          <p:nvPr>
            <p:ph type="pic" sz="quarter" idx="16" hasCustomPrompt="1"/>
          </p:nvPr>
        </p:nvSpPr>
        <p:spPr>
          <a:xfrm>
            <a:off x="0" y="4842702"/>
            <a:ext cx="5400000" cy="2015298"/>
          </a:xfrm>
          <a:prstGeom prst="rect">
            <a:avLst/>
          </a:prstGeom>
        </p:spPr>
        <p:txBody>
          <a:bodyPr anchor="ctr"/>
          <a:lstStyle>
            <a:lvl1pPr marL="0" indent="0" algn="ctr">
              <a:buNone/>
              <a:defRPr>
                <a:solidFill>
                  <a:schemeClr val="bg1"/>
                </a:solidFill>
              </a:defRPr>
            </a:lvl1pPr>
          </a:lstStyle>
          <a:p>
            <a:r>
              <a:rPr lang="en-EE"/>
              <a:t>Täpilaine</a:t>
            </a:r>
          </a:p>
        </p:txBody>
      </p:sp>
      <p:pic>
        <p:nvPicPr>
          <p:cNvPr id="5" name="Picture 4">
            <a:extLst>
              <a:ext uri="{FF2B5EF4-FFF2-40B4-BE49-F238E27FC236}">
                <a16:creationId xmlns:a16="http://schemas.microsoft.com/office/drawing/2014/main" id="{437B6385-E19E-BEDB-73F4-0B76C85C235A}"/>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746858" y="5491246"/>
            <a:ext cx="2445142" cy="980211"/>
          </a:xfrm>
          <a:prstGeom prst="rect">
            <a:avLst/>
          </a:prstGeom>
        </p:spPr>
      </p:pic>
    </p:spTree>
    <p:extLst>
      <p:ext uri="{BB962C8B-B14F-4D97-AF65-F5344CB8AC3E}">
        <p14:creationId xmlns:p14="http://schemas.microsoft.com/office/powerpoint/2010/main" val="2737010683"/>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si/tagaleht logoga 3">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AD3D8D9-23B9-7AE8-30A9-F07E4A71E55A}"/>
              </a:ext>
            </a:extLst>
          </p:cNvPr>
          <p:cNvSpPr>
            <a:spLocks noGrp="1"/>
          </p:cNvSpPr>
          <p:nvPr>
            <p:ph type="pic" sz="quarter" idx="17" hasCustomPrompt="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5486829 h 6858000"/>
              <a:gd name="connsiteX3" fmla="*/ 10051073 w 12192000"/>
              <a:gd name="connsiteY3" fmla="*/ 5486829 h 6858000"/>
              <a:gd name="connsiteX4" fmla="*/ 9576237 w 12192000"/>
              <a:gd name="connsiteY4" fmla="*/ 5960366 h 6858000"/>
              <a:gd name="connsiteX5" fmla="*/ 10051073 w 12192000"/>
              <a:gd name="connsiteY5" fmla="*/ 6434392 h 6858000"/>
              <a:gd name="connsiteX6" fmla="*/ 12192000 w 12192000"/>
              <a:gd name="connsiteY6" fmla="*/ 6434392 h 6858000"/>
              <a:gd name="connsiteX7" fmla="*/ 12192000 w 12192000"/>
              <a:gd name="connsiteY7" fmla="*/ 6858000 h 6858000"/>
              <a:gd name="connsiteX8" fmla="*/ 0 w 12192000"/>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0" y="0"/>
                </a:moveTo>
                <a:lnTo>
                  <a:pt x="12192000" y="0"/>
                </a:lnTo>
                <a:lnTo>
                  <a:pt x="12192000" y="5486829"/>
                </a:lnTo>
                <a:lnTo>
                  <a:pt x="10051073" y="5486829"/>
                </a:lnTo>
                <a:cubicBezTo>
                  <a:pt x="9788909" y="5486829"/>
                  <a:pt x="9576237" y="5698919"/>
                  <a:pt x="9576237" y="5960366"/>
                </a:cubicBezTo>
                <a:cubicBezTo>
                  <a:pt x="9576237" y="6222302"/>
                  <a:pt x="9788909" y="6434392"/>
                  <a:pt x="10051073" y="6434392"/>
                </a:cubicBezTo>
                <a:lnTo>
                  <a:pt x="12192000" y="6434392"/>
                </a:lnTo>
                <a:lnTo>
                  <a:pt x="12192000" y="6858000"/>
                </a:lnTo>
                <a:lnTo>
                  <a:pt x="0" y="6858000"/>
                </a:lnTo>
                <a:close/>
              </a:path>
            </a:pathLst>
          </a:custGeom>
          <a:solidFill>
            <a:schemeClr val="accent2"/>
          </a:solidFill>
        </p:spPr>
        <p:txBody>
          <a:bodyPr wrap="square" anchor="ctr">
            <a:noAutofit/>
          </a:bodyPr>
          <a:lstStyle>
            <a:lvl1pPr marL="0" indent="0" algn="ctr">
              <a:buNone/>
              <a:defRPr>
                <a:solidFill>
                  <a:schemeClr val="bg1"/>
                </a:solidFill>
              </a:defRPr>
            </a:lvl1pPr>
            <a:lvl4pPr marL="899978" indent="0" algn="ctr">
              <a:buNone/>
              <a:defRPr>
                <a:solidFill>
                  <a:schemeClr val="bg1"/>
                </a:solidFill>
              </a:defRPr>
            </a:lvl4pPr>
          </a:lstStyle>
          <a:p>
            <a:r>
              <a:rPr lang="en-GB"/>
              <a:t>Click icon to add pictures</a:t>
            </a:r>
          </a:p>
        </p:txBody>
      </p:sp>
      <p:sp>
        <p:nvSpPr>
          <p:cNvPr id="6" name="Title 1">
            <a:extLst>
              <a:ext uri="{FF2B5EF4-FFF2-40B4-BE49-F238E27FC236}">
                <a16:creationId xmlns:a16="http://schemas.microsoft.com/office/drawing/2014/main" id="{8A6544BD-E47A-BDB2-A0A7-FEE3CBD9E8C3}"/>
              </a:ext>
            </a:extLst>
          </p:cNvPr>
          <p:cNvSpPr>
            <a:spLocks noGrp="1"/>
          </p:cNvSpPr>
          <p:nvPr>
            <p:ph type="title"/>
          </p:nvPr>
        </p:nvSpPr>
        <p:spPr>
          <a:xfrm>
            <a:off x="623887" y="658801"/>
            <a:ext cx="10522334" cy="1617675"/>
          </a:xfrm>
        </p:spPr>
        <p:txBody>
          <a:bodyPr/>
          <a:lstStyle>
            <a:lvl1pPr>
              <a:defRPr sz="6000" b="0" i="0">
                <a:solidFill>
                  <a:schemeClr val="bg1"/>
                </a:solidFill>
                <a:latin typeface="+mj-lt"/>
              </a:defRPr>
            </a:lvl1pPr>
          </a:lstStyle>
          <a:p>
            <a:r>
              <a:rPr lang="et-EE"/>
              <a:t>Klõpsake juhteksemplari pealkirja laadi redigeerimiseks</a:t>
            </a:r>
            <a:endParaRPr lang="en-GB"/>
          </a:p>
        </p:txBody>
      </p:sp>
      <p:sp>
        <p:nvSpPr>
          <p:cNvPr id="8" name="Text Placeholder 7">
            <a:extLst>
              <a:ext uri="{FF2B5EF4-FFF2-40B4-BE49-F238E27FC236}">
                <a16:creationId xmlns:a16="http://schemas.microsoft.com/office/drawing/2014/main" id="{3C4A5A21-A3CA-77C4-9598-111AA3165F2A}"/>
              </a:ext>
            </a:extLst>
          </p:cNvPr>
          <p:cNvSpPr>
            <a:spLocks noGrp="1"/>
          </p:cNvSpPr>
          <p:nvPr>
            <p:ph type="body" sz="quarter" idx="13" hasCustomPrompt="1"/>
          </p:nvPr>
        </p:nvSpPr>
        <p:spPr>
          <a:xfrm>
            <a:off x="11568113" y="657225"/>
            <a:ext cx="360363" cy="2808288"/>
          </a:xfrm>
          <a:prstGeom prst="rect">
            <a:avLst/>
          </a:prstGeom>
        </p:spPr>
        <p:txBody>
          <a:bodyPr vert="vert270" bIns="0"/>
          <a:lstStyle>
            <a:lvl1pPr marL="0" indent="0" algn="r">
              <a:buNone/>
              <a:defRPr sz="800">
                <a:solidFill>
                  <a:schemeClr val="bg1"/>
                </a:solidFill>
              </a:defRPr>
            </a:lvl1pPr>
            <a:lvl2pPr marL="180970" indent="0">
              <a:buNone/>
              <a:defRPr sz="800">
                <a:solidFill>
                  <a:schemeClr val="bg1"/>
                </a:solidFill>
              </a:defRPr>
            </a:lvl2pPr>
            <a:lvl3pPr marL="361942" indent="0">
              <a:buNone/>
              <a:defRPr sz="800">
                <a:solidFill>
                  <a:schemeClr val="bg1"/>
                </a:solidFill>
              </a:defRPr>
            </a:lvl3pPr>
            <a:lvl4pPr marL="542912" indent="0">
              <a:buNone/>
              <a:defRPr sz="800">
                <a:solidFill>
                  <a:schemeClr val="bg1"/>
                </a:solidFill>
              </a:defRPr>
            </a:lvl4pPr>
            <a:lvl5pPr marL="714357" indent="0">
              <a:buNone/>
              <a:defRPr sz="800">
                <a:solidFill>
                  <a:schemeClr val="bg1"/>
                </a:solidFill>
              </a:defRPr>
            </a:lvl5pPr>
          </a:lstStyle>
          <a:p>
            <a:pPr lvl="0"/>
            <a:r>
              <a:rPr lang="en-US"/>
              <a:t>© Copyright</a:t>
            </a:r>
            <a:endParaRPr lang="en-GB"/>
          </a:p>
        </p:txBody>
      </p:sp>
      <p:sp>
        <p:nvSpPr>
          <p:cNvPr id="10" name="Picture Placeholder 369">
            <a:extLst>
              <a:ext uri="{FF2B5EF4-FFF2-40B4-BE49-F238E27FC236}">
                <a16:creationId xmlns:a16="http://schemas.microsoft.com/office/drawing/2014/main" id="{74E0B818-A99E-F20D-0FB9-1BE9D6051DC8}"/>
              </a:ext>
            </a:extLst>
          </p:cNvPr>
          <p:cNvSpPr>
            <a:spLocks noGrp="1" noChangeAspect="1"/>
          </p:cNvSpPr>
          <p:nvPr>
            <p:ph type="pic" sz="quarter" idx="16" hasCustomPrompt="1"/>
          </p:nvPr>
        </p:nvSpPr>
        <p:spPr>
          <a:xfrm>
            <a:off x="0" y="4842702"/>
            <a:ext cx="5400000" cy="2015298"/>
          </a:xfrm>
          <a:prstGeom prst="rect">
            <a:avLst/>
          </a:prstGeom>
        </p:spPr>
        <p:txBody>
          <a:bodyPr anchor="ctr"/>
          <a:lstStyle>
            <a:lvl1pPr marL="0" indent="0" algn="ctr">
              <a:buNone/>
              <a:defRPr>
                <a:solidFill>
                  <a:schemeClr val="bg1"/>
                </a:solidFill>
              </a:defRPr>
            </a:lvl1pPr>
          </a:lstStyle>
          <a:p>
            <a:r>
              <a:rPr lang="en-EE"/>
              <a:t>Täpilaine</a:t>
            </a:r>
          </a:p>
        </p:txBody>
      </p:sp>
      <p:pic>
        <p:nvPicPr>
          <p:cNvPr id="11" name="Picture 10">
            <a:extLst>
              <a:ext uri="{FF2B5EF4-FFF2-40B4-BE49-F238E27FC236}">
                <a16:creationId xmlns:a16="http://schemas.microsoft.com/office/drawing/2014/main" id="{37929311-E419-DFFD-664C-F19BCDA31B70}"/>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746858" y="5491246"/>
            <a:ext cx="2445142" cy="980211"/>
          </a:xfrm>
          <a:prstGeom prst="rect">
            <a:avLst/>
          </a:prstGeom>
        </p:spPr>
      </p:pic>
    </p:spTree>
    <p:extLst>
      <p:ext uri="{BB962C8B-B14F-4D97-AF65-F5344CB8AC3E}">
        <p14:creationId xmlns:p14="http://schemas.microsoft.com/office/powerpoint/2010/main" val="1266282642"/>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si/tagaleht logoga_2rida_ENG">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323FCC4-5DCD-F3B3-756C-4C1DA8362525}"/>
              </a:ext>
            </a:extLst>
          </p:cNvPr>
          <p:cNvSpPr>
            <a:spLocks noGrp="1"/>
          </p:cNvSpPr>
          <p:nvPr>
            <p:ph type="pic" sz="quarter" idx="17" hasCustomPrompt="1"/>
          </p:nvPr>
        </p:nvSpPr>
        <p:spPr>
          <a:xfrm>
            <a:off x="5627727" y="0"/>
            <a:ext cx="6561873" cy="6858000"/>
          </a:xfrm>
          <a:custGeom>
            <a:avLst/>
            <a:gdLst>
              <a:gd name="connsiteX0" fmla="*/ 8254334 w 12189600"/>
              <a:gd name="connsiteY0" fmla="*/ 0 h 6858000"/>
              <a:gd name="connsiteX1" fmla="*/ 12189600 w 12189600"/>
              <a:gd name="connsiteY1" fmla="*/ 0 h 6858000"/>
              <a:gd name="connsiteX2" fmla="*/ 12189600 w 12189600"/>
              <a:gd name="connsiteY2" fmla="*/ 5486829 h 6858000"/>
              <a:gd name="connsiteX3" fmla="*/ 10049094 w 12189600"/>
              <a:gd name="connsiteY3" fmla="*/ 5486829 h 6858000"/>
              <a:gd name="connsiteX4" fmla="*/ 9574352 w 12189600"/>
              <a:gd name="connsiteY4" fmla="*/ 5960366 h 6858000"/>
              <a:gd name="connsiteX5" fmla="*/ 10049094 w 12189600"/>
              <a:gd name="connsiteY5" fmla="*/ 6434392 h 6858000"/>
              <a:gd name="connsiteX6" fmla="*/ 12189600 w 12189600"/>
              <a:gd name="connsiteY6" fmla="*/ 6434392 h 6858000"/>
              <a:gd name="connsiteX7" fmla="*/ 12189600 w 12189600"/>
              <a:gd name="connsiteY7" fmla="*/ 6858000 h 6858000"/>
              <a:gd name="connsiteX8" fmla="*/ 0 w 12189600"/>
              <a:gd name="connsiteY8" fmla="*/ 6858000 h 6858000"/>
              <a:gd name="connsiteX9" fmla="*/ 0 w 12189600"/>
              <a:gd name="connsiteY9" fmla="*/ 6855671 h 6858000"/>
              <a:gd name="connsiteX10" fmla="*/ 5627727 w 12189600"/>
              <a:gd name="connsiteY10" fmla="*/ 6855671 h 6858000"/>
              <a:gd name="connsiteX11" fmla="*/ 8254334 w 12189600"/>
              <a:gd name="connsiteY11" fmla="*/ 0 h 6858000"/>
              <a:gd name="connsiteX0" fmla="*/ 8254334 w 12189600"/>
              <a:gd name="connsiteY0" fmla="*/ 0 h 6858000"/>
              <a:gd name="connsiteX1" fmla="*/ 12189600 w 12189600"/>
              <a:gd name="connsiteY1" fmla="*/ 0 h 6858000"/>
              <a:gd name="connsiteX2" fmla="*/ 12189600 w 12189600"/>
              <a:gd name="connsiteY2" fmla="*/ 5486829 h 6858000"/>
              <a:gd name="connsiteX3" fmla="*/ 10049094 w 12189600"/>
              <a:gd name="connsiteY3" fmla="*/ 5486829 h 6858000"/>
              <a:gd name="connsiteX4" fmla="*/ 9574352 w 12189600"/>
              <a:gd name="connsiteY4" fmla="*/ 5960366 h 6858000"/>
              <a:gd name="connsiteX5" fmla="*/ 10049094 w 12189600"/>
              <a:gd name="connsiteY5" fmla="*/ 6434392 h 6858000"/>
              <a:gd name="connsiteX6" fmla="*/ 12189600 w 12189600"/>
              <a:gd name="connsiteY6" fmla="*/ 6434392 h 6858000"/>
              <a:gd name="connsiteX7" fmla="*/ 12189600 w 12189600"/>
              <a:gd name="connsiteY7" fmla="*/ 6858000 h 6858000"/>
              <a:gd name="connsiteX8" fmla="*/ 0 w 12189600"/>
              <a:gd name="connsiteY8" fmla="*/ 6858000 h 6858000"/>
              <a:gd name="connsiteX9" fmla="*/ 5627727 w 12189600"/>
              <a:gd name="connsiteY9" fmla="*/ 6855671 h 6858000"/>
              <a:gd name="connsiteX10" fmla="*/ 8254334 w 12189600"/>
              <a:gd name="connsiteY10" fmla="*/ 0 h 6858000"/>
              <a:gd name="connsiteX0" fmla="*/ 2626607 w 6561873"/>
              <a:gd name="connsiteY0" fmla="*/ 0 h 6858000"/>
              <a:gd name="connsiteX1" fmla="*/ 6561873 w 6561873"/>
              <a:gd name="connsiteY1" fmla="*/ 0 h 6858000"/>
              <a:gd name="connsiteX2" fmla="*/ 6561873 w 6561873"/>
              <a:gd name="connsiteY2" fmla="*/ 5486829 h 6858000"/>
              <a:gd name="connsiteX3" fmla="*/ 4421367 w 6561873"/>
              <a:gd name="connsiteY3" fmla="*/ 5486829 h 6858000"/>
              <a:gd name="connsiteX4" fmla="*/ 3946625 w 6561873"/>
              <a:gd name="connsiteY4" fmla="*/ 5960366 h 6858000"/>
              <a:gd name="connsiteX5" fmla="*/ 4421367 w 6561873"/>
              <a:gd name="connsiteY5" fmla="*/ 6434392 h 6858000"/>
              <a:gd name="connsiteX6" fmla="*/ 6561873 w 6561873"/>
              <a:gd name="connsiteY6" fmla="*/ 6434392 h 6858000"/>
              <a:gd name="connsiteX7" fmla="*/ 6561873 w 6561873"/>
              <a:gd name="connsiteY7" fmla="*/ 6858000 h 6858000"/>
              <a:gd name="connsiteX8" fmla="*/ 0 w 6561873"/>
              <a:gd name="connsiteY8" fmla="*/ 6855671 h 6858000"/>
              <a:gd name="connsiteX9" fmla="*/ 2626607 w 6561873"/>
              <a:gd name="connsiteY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561873" h="6858000">
                <a:moveTo>
                  <a:pt x="2626607" y="0"/>
                </a:moveTo>
                <a:lnTo>
                  <a:pt x="6561873" y="0"/>
                </a:lnTo>
                <a:lnTo>
                  <a:pt x="6561873" y="5486829"/>
                </a:lnTo>
                <a:lnTo>
                  <a:pt x="4421367" y="5486829"/>
                </a:lnTo>
                <a:cubicBezTo>
                  <a:pt x="4159255" y="5486829"/>
                  <a:pt x="3946625" y="5698919"/>
                  <a:pt x="3946625" y="5960366"/>
                </a:cubicBezTo>
                <a:cubicBezTo>
                  <a:pt x="3946625" y="6222302"/>
                  <a:pt x="4159255" y="6434392"/>
                  <a:pt x="4421367" y="6434392"/>
                </a:cubicBezTo>
                <a:lnTo>
                  <a:pt x="6561873" y="6434392"/>
                </a:lnTo>
                <a:lnTo>
                  <a:pt x="6561873" y="6858000"/>
                </a:lnTo>
                <a:lnTo>
                  <a:pt x="0" y="6855671"/>
                </a:lnTo>
                <a:cubicBezTo>
                  <a:pt x="1630590" y="5035972"/>
                  <a:pt x="2623240" y="2633860"/>
                  <a:pt x="2626607" y="0"/>
                </a:cubicBezTo>
                <a:close/>
              </a:path>
            </a:pathLst>
          </a:custGeom>
          <a:solidFill>
            <a:schemeClr val="accent2"/>
          </a:solidFill>
        </p:spPr>
        <p:txBody>
          <a:bodyPr wrap="square" anchor="ctr">
            <a:noAutofit/>
          </a:bodyPr>
          <a:lstStyle>
            <a:lvl1pPr marL="0" indent="0" algn="ctr">
              <a:buNone/>
              <a:defRPr>
                <a:solidFill>
                  <a:schemeClr val="bg1"/>
                </a:solidFill>
              </a:defRPr>
            </a:lvl1pPr>
            <a:lvl4pPr marL="899978" indent="0" algn="ctr">
              <a:buNone/>
              <a:defRPr>
                <a:solidFill>
                  <a:schemeClr val="bg1"/>
                </a:solidFill>
              </a:defRPr>
            </a:lvl4pPr>
          </a:lstStyle>
          <a:p>
            <a:r>
              <a:rPr lang="en-GB"/>
              <a:t>                Click icon to add pictures</a:t>
            </a:r>
          </a:p>
        </p:txBody>
      </p:sp>
      <p:sp>
        <p:nvSpPr>
          <p:cNvPr id="10" name="Title 1">
            <a:extLst>
              <a:ext uri="{FF2B5EF4-FFF2-40B4-BE49-F238E27FC236}">
                <a16:creationId xmlns:a16="http://schemas.microsoft.com/office/drawing/2014/main" id="{96FE6F80-8390-484E-C7E2-E30C3A7C149B}"/>
              </a:ext>
            </a:extLst>
          </p:cNvPr>
          <p:cNvSpPr>
            <a:spLocks noGrp="1"/>
          </p:cNvSpPr>
          <p:nvPr>
            <p:ph type="title"/>
          </p:nvPr>
        </p:nvSpPr>
        <p:spPr>
          <a:xfrm>
            <a:off x="1059626" y="657225"/>
            <a:ext cx="6439384" cy="1619251"/>
          </a:xfrm>
        </p:spPr>
        <p:txBody>
          <a:bodyPr/>
          <a:lstStyle>
            <a:lvl1pPr>
              <a:defRPr sz="6000" b="0" i="0">
                <a:solidFill>
                  <a:schemeClr val="tx1"/>
                </a:solidFill>
                <a:latin typeface="+mj-lt"/>
              </a:defRPr>
            </a:lvl1pPr>
          </a:lstStyle>
          <a:p>
            <a:r>
              <a:rPr lang="et-EE"/>
              <a:t>Klõpsake juhteksemplari pealkirja laadi redigeerimiseks</a:t>
            </a:r>
            <a:endParaRPr lang="en-EE"/>
          </a:p>
        </p:txBody>
      </p:sp>
      <p:sp>
        <p:nvSpPr>
          <p:cNvPr id="2" name="Text Placeholder 7">
            <a:extLst>
              <a:ext uri="{FF2B5EF4-FFF2-40B4-BE49-F238E27FC236}">
                <a16:creationId xmlns:a16="http://schemas.microsoft.com/office/drawing/2014/main" id="{E2B982F5-6047-51D9-C45B-4E85C19FDAE2}"/>
              </a:ext>
            </a:extLst>
          </p:cNvPr>
          <p:cNvSpPr>
            <a:spLocks noGrp="1"/>
          </p:cNvSpPr>
          <p:nvPr>
            <p:ph type="body" sz="quarter" idx="13" hasCustomPrompt="1"/>
          </p:nvPr>
        </p:nvSpPr>
        <p:spPr>
          <a:xfrm>
            <a:off x="11568113" y="657225"/>
            <a:ext cx="360363" cy="2808288"/>
          </a:xfrm>
          <a:prstGeom prst="rect">
            <a:avLst/>
          </a:prstGeom>
        </p:spPr>
        <p:txBody>
          <a:bodyPr vert="vert270" bIns="0"/>
          <a:lstStyle>
            <a:lvl1pPr marL="0" indent="0" algn="r">
              <a:buNone/>
              <a:defRPr sz="800">
                <a:solidFill>
                  <a:schemeClr val="bg1"/>
                </a:solidFill>
              </a:defRPr>
            </a:lvl1pPr>
            <a:lvl2pPr marL="180970" indent="0">
              <a:buNone/>
              <a:defRPr sz="800">
                <a:solidFill>
                  <a:schemeClr val="bg1"/>
                </a:solidFill>
              </a:defRPr>
            </a:lvl2pPr>
            <a:lvl3pPr marL="361942" indent="0">
              <a:buNone/>
              <a:defRPr sz="800">
                <a:solidFill>
                  <a:schemeClr val="bg1"/>
                </a:solidFill>
              </a:defRPr>
            </a:lvl3pPr>
            <a:lvl4pPr marL="542912" indent="0">
              <a:buNone/>
              <a:defRPr sz="800">
                <a:solidFill>
                  <a:schemeClr val="bg1"/>
                </a:solidFill>
              </a:defRPr>
            </a:lvl4pPr>
            <a:lvl5pPr marL="714357" indent="0">
              <a:buNone/>
              <a:defRPr sz="800">
                <a:solidFill>
                  <a:schemeClr val="bg1"/>
                </a:solidFill>
              </a:defRPr>
            </a:lvl5pPr>
          </a:lstStyle>
          <a:p>
            <a:pPr lvl="0"/>
            <a:r>
              <a:rPr lang="en-US"/>
              <a:t>© Copyright</a:t>
            </a:r>
            <a:endParaRPr lang="en-GB"/>
          </a:p>
        </p:txBody>
      </p:sp>
      <p:sp>
        <p:nvSpPr>
          <p:cNvPr id="3" name="Rectangle 2">
            <a:extLst>
              <a:ext uri="{FF2B5EF4-FFF2-40B4-BE49-F238E27FC236}">
                <a16:creationId xmlns:a16="http://schemas.microsoft.com/office/drawing/2014/main" id="{4C3187B4-17C9-D6A6-54B1-7D91DB83302A}"/>
              </a:ext>
            </a:extLst>
          </p:cNvPr>
          <p:cNvSpPr/>
          <p:nvPr/>
        </p:nvSpPr>
        <p:spPr>
          <a:xfrm flipH="1">
            <a:off x="726940" y="536818"/>
            <a:ext cx="45719" cy="1860064"/>
          </a:xfrm>
          <a:prstGeom prst="rect">
            <a:avLst/>
          </a:prstGeom>
          <a:solidFill>
            <a:schemeClr val="tx2"/>
          </a:solidFill>
          <a:ln w="9017" cap="flat">
            <a:noFill/>
            <a:prstDash val="solid"/>
            <a:miter/>
          </a:ln>
        </p:spPr>
        <p:txBody>
          <a:bodyPr rtlCol="0" anchor="ctr"/>
          <a:lstStyle/>
          <a:p>
            <a:pPr algn="l"/>
            <a:endParaRPr lang="en-EE">
              <a:solidFill>
                <a:schemeClr val="accent2"/>
              </a:solidFill>
            </a:endParaRPr>
          </a:p>
        </p:txBody>
      </p:sp>
      <p:pic>
        <p:nvPicPr>
          <p:cNvPr id="14" name="Picture 13">
            <a:extLst>
              <a:ext uri="{FF2B5EF4-FFF2-40B4-BE49-F238E27FC236}">
                <a16:creationId xmlns:a16="http://schemas.microsoft.com/office/drawing/2014/main" id="{907FF434-BC83-A2EC-E948-27F59EA1446B}"/>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746858" y="5493949"/>
            <a:ext cx="2438400" cy="977508"/>
          </a:xfrm>
          <a:prstGeom prst="rect">
            <a:avLst/>
          </a:prstGeom>
        </p:spPr>
      </p:pic>
      <p:sp>
        <p:nvSpPr>
          <p:cNvPr id="6" name="Teksti kohatäide 6">
            <a:extLst>
              <a:ext uri="{FF2B5EF4-FFF2-40B4-BE49-F238E27FC236}">
                <a16:creationId xmlns:a16="http://schemas.microsoft.com/office/drawing/2014/main" id="{CDD2BD26-F1A5-74DE-436C-F594A66AA99B}"/>
              </a:ext>
            </a:extLst>
          </p:cNvPr>
          <p:cNvSpPr>
            <a:spLocks noGrp="1"/>
          </p:cNvSpPr>
          <p:nvPr>
            <p:ph type="body" sz="quarter" idx="11"/>
          </p:nvPr>
        </p:nvSpPr>
        <p:spPr>
          <a:xfrm>
            <a:off x="726940" y="3938954"/>
            <a:ext cx="4629853" cy="2298335"/>
          </a:xfrm>
          <a:prstGeom prst="rect">
            <a:avLst/>
          </a:prstGeom>
        </p:spPr>
        <p:txBody>
          <a:bodyPr anchor="b"/>
          <a:lstStyle>
            <a:lvl1pPr marL="0" indent="0">
              <a:buFont typeface="Arial" panose="020B0604020202020204" pitchFamily="34" charset="0"/>
              <a:buNone/>
              <a:defRPr sz="1800" b="0" i="0">
                <a:latin typeface="+mn-lt"/>
                <a:ea typeface="Roboto" panose="02000000000000000000" pitchFamily="2" charset="0"/>
              </a:defRPr>
            </a:lvl1pPr>
          </a:lstStyle>
          <a:p>
            <a:pPr lvl="0"/>
            <a:r>
              <a:rPr lang="et-EE" sz="2000"/>
              <a:t>Klõpsake juhteksemplari tekstilaadide redigeerimiseks</a:t>
            </a:r>
          </a:p>
        </p:txBody>
      </p:sp>
      <p:sp>
        <p:nvSpPr>
          <p:cNvPr id="5" name="Rectangle 4">
            <a:extLst>
              <a:ext uri="{FF2B5EF4-FFF2-40B4-BE49-F238E27FC236}">
                <a16:creationId xmlns:a16="http://schemas.microsoft.com/office/drawing/2014/main" id="{1AAEFBFC-B0EC-3810-984F-17A1664D7C35}"/>
              </a:ext>
            </a:extLst>
          </p:cNvPr>
          <p:cNvSpPr/>
          <p:nvPr userDrawn="1"/>
        </p:nvSpPr>
        <p:spPr>
          <a:xfrm flipH="1">
            <a:off x="726939" y="536818"/>
            <a:ext cx="90000" cy="1860064"/>
          </a:xfrm>
          <a:prstGeom prst="rect">
            <a:avLst/>
          </a:prstGeom>
          <a:solidFill>
            <a:schemeClr val="tx2"/>
          </a:solidFill>
          <a:ln w="9017" cap="flat">
            <a:noFill/>
            <a:prstDash val="solid"/>
            <a:miter/>
          </a:ln>
        </p:spPr>
        <p:txBody>
          <a:bodyPr rtlCol="0" anchor="ctr"/>
          <a:lstStyle/>
          <a:p>
            <a:pPr algn="l"/>
            <a:endParaRPr lang="en-EE">
              <a:solidFill>
                <a:schemeClr val="accent2"/>
              </a:solidFill>
            </a:endParaRPr>
          </a:p>
        </p:txBody>
      </p:sp>
    </p:spTree>
    <p:extLst>
      <p:ext uri="{BB962C8B-B14F-4D97-AF65-F5344CB8AC3E}">
        <p14:creationId xmlns:p14="http://schemas.microsoft.com/office/powerpoint/2010/main" val="740526293"/>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Esi/tagaleht logoga_3rida_ENG">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323FCC4-5DCD-F3B3-756C-4C1DA8362525}"/>
              </a:ext>
            </a:extLst>
          </p:cNvPr>
          <p:cNvSpPr>
            <a:spLocks noGrp="1"/>
          </p:cNvSpPr>
          <p:nvPr>
            <p:ph type="pic" sz="quarter" idx="17" hasCustomPrompt="1"/>
          </p:nvPr>
        </p:nvSpPr>
        <p:spPr>
          <a:xfrm>
            <a:off x="5627727" y="0"/>
            <a:ext cx="6561873" cy="6858000"/>
          </a:xfrm>
          <a:custGeom>
            <a:avLst/>
            <a:gdLst>
              <a:gd name="connsiteX0" fmla="*/ 8254334 w 12189600"/>
              <a:gd name="connsiteY0" fmla="*/ 0 h 6858000"/>
              <a:gd name="connsiteX1" fmla="*/ 12189600 w 12189600"/>
              <a:gd name="connsiteY1" fmla="*/ 0 h 6858000"/>
              <a:gd name="connsiteX2" fmla="*/ 12189600 w 12189600"/>
              <a:gd name="connsiteY2" fmla="*/ 5486829 h 6858000"/>
              <a:gd name="connsiteX3" fmla="*/ 10049094 w 12189600"/>
              <a:gd name="connsiteY3" fmla="*/ 5486829 h 6858000"/>
              <a:gd name="connsiteX4" fmla="*/ 9574352 w 12189600"/>
              <a:gd name="connsiteY4" fmla="*/ 5960366 h 6858000"/>
              <a:gd name="connsiteX5" fmla="*/ 10049094 w 12189600"/>
              <a:gd name="connsiteY5" fmla="*/ 6434392 h 6858000"/>
              <a:gd name="connsiteX6" fmla="*/ 12189600 w 12189600"/>
              <a:gd name="connsiteY6" fmla="*/ 6434392 h 6858000"/>
              <a:gd name="connsiteX7" fmla="*/ 12189600 w 12189600"/>
              <a:gd name="connsiteY7" fmla="*/ 6858000 h 6858000"/>
              <a:gd name="connsiteX8" fmla="*/ 0 w 12189600"/>
              <a:gd name="connsiteY8" fmla="*/ 6858000 h 6858000"/>
              <a:gd name="connsiteX9" fmla="*/ 0 w 12189600"/>
              <a:gd name="connsiteY9" fmla="*/ 6855671 h 6858000"/>
              <a:gd name="connsiteX10" fmla="*/ 5627727 w 12189600"/>
              <a:gd name="connsiteY10" fmla="*/ 6855671 h 6858000"/>
              <a:gd name="connsiteX11" fmla="*/ 8254334 w 12189600"/>
              <a:gd name="connsiteY11" fmla="*/ 0 h 6858000"/>
              <a:gd name="connsiteX0" fmla="*/ 8254334 w 12189600"/>
              <a:gd name="connsiteY0" fmla="*/ 0 h 6858000"/>
              <a:gd name="connsiteX1" fmla="*/ 12189600 w 12189600"/>
              <a:gd name="connsiteY1" fmla="*/ 0 h 6858000"/>
              <a:gd name="connsiteX2" fmla="*/ 12189600 w 12189600"/>
              <a:gd name="connsiteY2" fmla="*/ 5486829 h 6858000"/>
              <a:gd name="connsiteX3" fmla="*/ 10049094 w 12189600"/>
              <a:gd name="connsiteY3" fmla="*/ 5486829 h 6858000"/>
              <a:gd name="connsiteX4" fmla="*/ 9574352 w 12189600"/>
              <a:gd name="connsiteY4" fmla="*/ 5960366 h 6858000"/>
              <a:gd name="connsiteX5" fmla="*/ 10049094 w 12189600"/>
              <a:gd name="connsiteY5" fmla="*/ 6434392 h 6858000"/>
              <a:gd name="connsiteX6" fmla="*/ 12189600 w 12189600"/>
              <a:gd name="connsiteY6" fmla="*/ 6434392 h 6858000"/>
              <a:gd name="connsiteX7" fmla="*/ 12189600 w 12189600"/>
              <a:gd name="connsiteY7" fmla="*/ 6858000 h 6858000"/>
              <a:gd name="connsiteX8" fmla="*/ 0 w 12189600"/>
              <a:gd name="connsiteY8" fmla="*/ 6858000 h 6858000"/>
              <a:gd name="connsiteX9" fmla="*/ 5627727 w 12189600"/>
              <a:gd name="connsiteY9" fmla="*/ 6855671 h 6858000"/>
              <a:gd name="connsiteX10" fmla="*/ 8254334 w 12189600"/>
              <a:gd name="connsiteY10" fmla="*/ 0 h 6858000"/>
              <a:gd name="connsiteX0" fmla="*/ 2626607 w 6561873"/>
              <a:gd name="connsiteY0" fmla="*/ 0 h 6858000"/>
              <a:gd name="connsiteX1" fmla="*/ 6561873 w 6561873"/>
              <a:gd name="connsiteY1" fmla="*/ 0 h 6858000"/>
              <a:gd name="connsiteX2" fmla="*/ 6561873 w 6561873"/>
              <a:gd name="connsiteY2" fmla="*/ 5486829 h 6858000"/>
              <a:gd name="connsiteX3" fmla="*/ 4421367 w 6561873"/>
              <a:gd name="connsiteY3" fmla="*/ 5486829 h 6858000"/>
              <a:gd name="connsiteX4" fmla="*/ 3946625 w 6561873"/>
              <a:gd name="connsiteY4" fmla="*/ 5960366 h 6858000"/>
              <a:gd name="connsiteX5" fmla="*/ 4421367 w 6561873"/>
              <a:gd name="connsiteY5" fmla="*/ 6434392 h 6858000"/>
              <a:gd name="connsiteX6" fmla="*/ 6561873 w 6561873"/>
              <a:gd name="connsiteY6" fmla="*/ 6434392 h 6858000"/>
              <a:gd name="connsiteX7" fmla="*/ 6561873 w 6561873"/>
              <a:gd name="connsiteY7" fmla="*/ 6858000 h 6858000"/>
              <a:gd name="connsiteX8" fmla="*/ 0 w 6561873"/>
              <a:gd name="connsiteY8" fmla="*/ 6855671 h 6858000"/>
              <a:gd name="connsiteX9" fmla="*/ 2626607 w 6561873"/>
              <a:gd name="connsiteY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561873" h="6858000">
                <a:moveTo>
                  <a:pt x="2626607" y="0"/>
                </a:moveTo>
                <a:lnTo>
                  <a:pt x="6561873" y="0"/>
                </a:lnTo>
                <a:lnTo>
                  <a:pt x="6561873" y="5486829"/>
                </a:lnTo>
                <a:lnTo>
                  <a:pt x="4421367" y="5486829"/>
                </a:lnTo>
                <a:cubicBezTo>
                  <a:pt x="4159255" y="5486829"/>
                  <a:pt x="3946625" y="5698919"/>
                  <a:pt x="3946625" y="5960366"/>
                </a:cubicBezTo>
                <a:cubicBezTo>
                  <a:pt x="3946625" y="6222302"/>
                  <a:pt x="4159255" y="6434392"/>
                  <a:pt x="4421367" y="6434392"/>
                </a:cubicBezTo>
                <a:lnTo>
                  <a:pt x="6561873" y="6434392"/>
                </a:lnTo>
                <a:lnTo>
                  <a:pt x="6561873" y="6858000"/>
                </a:lnTo>
                <a:lnTo>
                  <a:pt x="0" y="6855671"/>
                </a:lnTo>
                <a:cubicBezTo>
                  <a:pt x="1630590" y="5035972"/>
                  <a:pt x="2623240" y="2633860"/>
                  <a:pt x="2626607" y="0"/>
                </a:cubicBezTo>
                <a:close/>
              </a:path>
            </a:pathLst>
          </a:custGeom>
          <a:solidFill>
            <a:schemeClr val="accent2"/>
          </a:solidFill>
        </p:spPr>
        <p:txBody>
          <a:bodyPr wrap="square" anchor="ctr">
            <a:noAutofit/>
          </a:bodyPr>
          <a:lstStyle>
            <a:lvl1pPr marL="0" indent="0" algn="ctr">
              <a:buNone/>
              <a:defRPr>
                <a:solidFill>
                  <a:schemeClr val="bg1"/>
                </a:solidFill>
              </a:defRPr>
            </a:lvl1pPr>
            <a:lvl4pPr marL="899978" indent="0" algn="ctr">
              <a:buNone/>
              <a:defRPr>
                <a:solidFill>
                  <a:schemeClr val="bg1"/>
                </a:solidFill>
              </a:defRPr>
            </a:lvl4pPr>
          </a:lstStyle>
          <a:p>
            <a:r>
              <a:rPr lang="en-GB"/>
              <a:t>                Click icon to add pictures</a:t>
            </a:r>
          </a:p>
        </p:txBody>
      </p:sp>
      <p:sp>
        <p:nvSpPr>
          <p:cNvPr id="5" name="Teksti kohatäide 6">
            <a:extLst>
              <a:ext uri="{FF2B5EF4-FFF2-40B4-BE49-F238E27FC236}">
                <a16:creationId xmlns:a16="http://schemas.microsoft.com/office/drawing/2014/main" id="{AC0972FF-6B3E-534D-42D6-92D2C7230035}"/>
              </a:ext>
            </a:extLst>
          </p:cNvPr>
          <p:cNvSpPr>
            <a:spLocks noGrp="1"/>
          </p:cNvSpPr>
          <p:nvPr>
            <p:ph type="body" sz="quarter" idx="11"/>
          </p:nvPr>
        </p:nvSpPr>
        <p:spPr>
          <a:xfrm>
            <a:off x="726940" y="3429002"/>
            <a:ext cx="4629853" cy="2808287"/>
          </a:xfrm>
          <a:prstGeom prst="rect">
            <a:avLst/>
          </a:prstGeom>
        </p:spPr>
        <p:txBody>
          <a:bodyPr anchor="b"/>
          <a:lstStyle>
            <a:lvl1pPr marL="0" indent="0">
              <a:buFont typeface="Arial" panose="020B0604020202020204" pitchFamily="34" charset="0"/>
              <a:buNone/>
              <a:defRPr sz="1800" b="0" i="0">
                <a:latin typeface="+mn-lt"/>
                <a:ea typeface="Roboto" panose="02000000000000000000" pitchFamily="2" charset="0"/>
              </a:defRPr>
            </a:lvl1pPr>
          </a:lstStyle>
          <a:p>
            <a:pPr lvl="0"/>
            <a:r>
              <a:rPr lang="et-EE" sz="2000"/>
              <a:t>Klõpsake juhteksemplari tekstilaadide redigeerimiseks</a:t>
            </a:r>
          </a:p>
        </p:txBody>
      </p:sp>
      <p:sp>
        <p:nvSpPr>
          <p:cNvPr id="10" name="Title 1">
            <a:extLst>
              <a:ext uri="{FF2B5EF4-FFF2-40B4-BE49-F238E27FC236}">
                <a16:creationId xmlns:a16="http://schemas.microsoft.com/office/drawing/2014/main" id="{96FE6F80-8390-484E-C7E2-E30C3A7C149B}"/>
              </a:ext>
            </a:extLst>
          </p:cNvPr>
          <p:cNvSpPr>
            <a:spLocks noGrp="1"/>
          </p:cNvSpPr>
          <p:nvPr>
            <p:ph type="title" hasCustomPrompt="1"/>
          </p:nvPr>
        </p:nvSpPr>
        <p:spPr>
          <a:xfrm>
            <a:off x="1059626" y="657225"/>
            <a:ext cx="6319364" cy="2651366"/>
          </a:xfrm>
        </p:spPr>
        <p:txBody>
          <a:bodyPr/>
          <a:lstStyle>
            <a:lvl1pPr>
              <a:defRPr sz="6000" b="0" i="0">
                <a:solidFill>
                  <a:schemeClr val="tx1"/>
                </a:solidFill>
                <a:latin typeface="+mj-lt"/>
              </a:defRPr>
            </a:lvl1pPr>
          </a:lstStyle>
          <a:p>
            <a:r>
              <a:rPr lang="en-GB"/>
              <a:t>Click to edit Master title </a:t>
            </a:r>
            <a:br>
              <a:rPr lang="en-GB"/>
            </a:br>
            <a:r>
              <a:rPr lang="en-GB"/>
              <a:t>style</a:t>
            </a:r>
            <a:endParaRPr lang="en-EE"/>
          </a:p>
        </p:txBody>
      </p:sp>
      <p:sp>
        <p:nvSpPr>
          <p:cNvPr id="2" name="Text Placeholder 7">
            <a:extLst>
              <a:ext uri="{FF2B5EF4-FFF2-40B4-BE49-F238E27FC236}">
                <a16:creationId xmlns:a16="http://schemas.microsoft.com/office/drawing/2014/main" id="{E2B982F5-6047-51D9-C45B-4E85C19FDAE2}"/>
              </a:ext>
            </a:extLst>
          </p:cNvPr>
          <p:cNvSpPr>
            <a:spLocks noGrp="1"/>
          </p:cNvSpPr>
          <p:nvPr>
            <p:ph type="body" sz="quarter" idx="13" hasCustomPrompt="1"/>
          </p:nvPr>
        </p:nvSpPr>
        <p:spPr>
          <a:xfrm>
            <a:off x="11568113" y="657225"/>
            <a:ext cx="360363" cy="2808288"/>
          </a:xfrm>
          <a:prstGeom prst="rect">
            <a:avLst/>
          </a:prstGeom>
        </p:spPr>
        <p:txBody>
          <a:bodyPr vert="vert270" bIns="0"/>
          <a:lstStyle>
            <a:lvl1pPr marL="0" indent="0" algn="r">
              <a:buNone/>
              <a:defRPr sz="800">
                <a:solidFill>
                  <a:schemeClr val="bg1"/>
                </a:solidFill>
              </a:defRPr>
            </a:lvl1pPr>
            <a:lvl2pPr marL="180970" indent="0">
              <a:buNone/>
              <a:defRPr sz="800">
                <a:solidFill>
                  <a:schemeClr val="bg1"/>
                </a:solidFill>
              </a:defRPr>
            </a:lvl2pPr>
            <a:lvl3pPr marL="361942" indent="0">
              <a:buNone/>
              <a:defRPr sz="800">
                <a:solidFill>
                  <a:schemeClr val="bg1"/>
                </a:solidFill>
              </a:defRPr>
            </a:lvl3pPr>
            <a:lvl4pPr marL="542912" indent="0">
              <a:buNone/>
              <a:defRPr sz="800">
                <a:solidFill>
                  <a:schemeClr val="bg1"/>
                </a:solidFill>
              </a:defRPr>
            </a:lvl4pPr>
            <a:lvl5pPr marL="714357" indent="0">
              <a:buNone/>
              <a:defRPr sz="800">
                <a:solidFill>
                  <a:schemeClr val="bg1"/>
                </a:solidFill>
              </a:defRPr>
            </a:lvl5pPr>
          </a:lstStyle>
          <a:p>
            <a:pPr lvl="0"/>
            <a:r>
              <a:rPr lang="en-US"/>
              <a:t>© Copyright</a:t>
            </a:r>
            <a:endParaRPr lang="en-GB"/>
          </a:p>
        </p:txBody>
      </p:sp>
      <p:pic>
        <p:nvPicPr>
          <p:cNvPr id="3" name="Picture 2">
            <a:extLst>
              <a:ext uri="{FF2B5EF4-FFF2-40B4-BE49-F238E27FC236}">
                <a16:creationId xmlns:a16="http://schemas.microsoft.com/office/drawing/2014/main" id="{DE49F967-501D-4A51-EDFC-C9974B051AEF}"/>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746858" y="5493949"/>
            <a:ext cx="2438400" cy="977508"/>
          </a:xfrm>
          <a:prstGeom prst="rect">
            <a:avLst/>
          </a:prstGeom>
        </p:spPr>
      </p:pic>
      <p:sp>
        <p:nvSpPr>
          <p:cNvPr id="6" name="Rectangle 5">
            <a:extLst>
              <a:ext uri="{FF2B5EF4-FFF2-40B4-BE49-F238E27FC236}">
                <a16:creationId xmlns:a16="http://schemas.microsoft.com/office/drawing/2014/main" id="{4A092231-7C2C-D39A-F9EC-22800E0FC4B9}"/>
              </a:ext>
            </a:extLst>
          </p:cNvPr>
          <p:cNvSpPr/>
          <p:nvPr userDrawn="1"/>
        </p:nvSpPr>
        <p:spPr>
          <a:xfrm flipH="1">
            <a:off x="726936" y="536818"/>
            <a:ext cx="90000" cy="2771773"/>
          </a:xfrm>
          <a:prstGeom prst="rect">
            <a:avLst/>
          </a:prstGeom>
          <a:solidFill>
            <a:schemeClr val="tx2"/>
          </a:solidFill>
          <a:ln w="9017" cap="flat">
            <a:noFill/>
            <a:prstDash val="solid"/>
            <a:miter/>
          </a:ln>
        </p:spPr>
        <p:txBody>
          <a:bodyPr rtlCol="0" anchor="ctr"/>
          <a:lstStyle/>
          <a:p>
            <a:pPr algn="l"/>
            <a:endParaRPr lang="en-EE">
              <a:solidFill>
                <a:schemeClr val="accent2"/>
              </a:solidFill>
            </a:endParaRPr>
          </a:p>
        </p:txBody>
      </p:sp>
    </p:spTree>
    <p:extLst>
      <p:ext uri="{BB962C8B-B14F-4D97-AF65-F5344CB8AC3E}">
        <p14:creationId xmlns:p14="http://schemas.microsoft.com/office/powerpoint/2010/main" val="1569209174"/>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si/tagaleht logoga_4rida_ENG">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323FCC4-5DCD-F3B3-756C-4C1DA8362525}"/>
              </a:ext>
            </a:extLst>
          </p:cNvPr>
          <p:cNvSpPr>
            <a:spLocks noGrp="1"/>
          </p:cNvSpPr>
          <p:nvPr>
            <p:ph type="pic" sz="quarter" idx="17" hasCustomPrompt="1"/>
          </p:nvPr>
        </p:nvSpPr>
        <p:spPr>
          <a:xfrm>
            <a:off x="5627727" y="0"/>
            <a:ext cx="6561873" cy="6858000"/>
          </a:xfrm>
          <a:custGeom>
            <a:avLst/>
            <a:gdLst>
              <a:gd name="connsiteX0" fmla="*/ 8254334 w 12189600"/>
              <a:gd name="connsiteY0" fmla="*/ 0 h 6858000"/>
              <a:gd name="connsiteX1" fmla="*/ 12189600 w 12189600"/>
              <a:gd name="connsiteY1" fmla="*/ 0 h 6858000"/>
              <a:gd name="connsiteX2" fmla="*/ 12189600 w 12189600"/>
              <a:gd name="connsiteY2" fmla="*/ 5486829 h 6858000"/>
              <a:gd name="connsiteX3" fmla="*/ 10049094 w 12189600"/>
              <a:gd name="connsiteY3" fmla="*/ 5486829 h 6858000"/>
              <a:gd name="connsiteX4" fmla="*/ 9574352 w 12189600"/>
              <a:gd name="connsiteY4" fmla="*/ 5960366 h 6858000"/>
              <a:gd name="connsiteX5" fmla="*/ 10049094 w 12189600"/>
              <a:gd name="connsiteY5" fmla="*/ 6434392 h 6858000"/>
              <a:gd name="connsiteX6" fmla="*/ 12189600 w 12189600"/>
              <a:gd name="connsiteY6" fmla="*/ 6434392 h 6858000"/>
              <a:gd name="connsiteX7" fmla="*/ 12189600 w 12189600"/>
              <a:gd name="connsiteY7" fmla="*/ 6858000 h 6858000"/>
              <a:gd name="connsiteX8" fmla="*/ 0 w 12189600"/>
              <a:gd name="connsiteY8" fmla="*/ 6858000 h 6858000"/>
              <a:gd name="connsiteX9" fmla="*/ 0 w 12189600"/>
              <a:gd name="connsiteY9" fmla="*/ 6855671 h 6858000"/>
              <a:gd name="connsiteX10" fmla="*/ 5627727 w 12189600"/>
              <a:gd name="connsiteY10" fmla="*/ 6855671 h 6858000"/>
              <a:gd name="connsiteX11" fmla="*/ 8254334 w 12189600"/>
              <a:gd name="connsiteY11" fmla="*/ 0 h 6858000"/>
              <a:gd name="connsiteX0" fmla="*/ 8254334 w 12189600"/>
              <a:gd name="connsiteY0" fmla="*/ 0 h 6858000"/>
              <a:gd name="connsiteX1" fmla="*/ 12189600 w 12189600"/>
              <a:gd name="connsiteY1" fmla="*/ 0 h 6858000"/>
              <a:gd name="connsiteX2" fmla="*/ 12189600 w 12189600"/>
              <a:gd name="connsiteY2" fmla="*/ 5486829 h 6858000"/>
              <a:gd name="connsiteX3" fmla="*/ 10049094 w 12189600"/>
              <a:gd name="connsiteY3" fmla="*/ 5486829 h 6858000"/>
              <a:gd name="connsiteX4" fmla="*/ 9574352 w 12189600"/>
              <a:gd name="connsiteY4" fmla="*/ 5960366 h 6858000"/>
              <a:gd name="connsiteX5" fmla="*/ 10049094 w 12189600"/>
              <a:gd name="connsiteY5" fmla="*/ 6434392 h 6858000"/>
              <a:gd name="connsiteX6" fmla="*/ 12189600 w 12189600"/>
              <a:gd name="connsiteY6" fmla="*/ 6434392 h 6858000"/>
              <a:gd name="connsiteX7" fmla="*/ 12189600 w 12189600"/>
              <a:gd name="connsiteY7" fmla="*/ 6858000 h 6858000"/>
              <a:gd name="connsiteX8" fmla="*/ 0 w 12189600"/>
              <a:gd name="connsiteY8" fmla="*/ 6858000 h 6858000"/>
              <a:gd name="connsiteX9" fmla="*/ 5627727 w 12189600"/>
              <a:gd name="connsiteY9" fmla="*/ 6855671 h 6858000"/>
              <a:gd name="connsiteX10" fmla="*/ 8254334 w 12189600"/>
              <a:gd name="connsiteY10" fmla="*/ 0 h 6858000"/>
              <a:gd name="connsiteX0" fmla="*/ 2626607 w 6561873"/>
              <a:gd name="connsiteY0" fmla="*/ 0 h 6858000"/>
              <a:gd name="connsiteX1" fmla="*/ 6561873 w 6561873"/>
              <a:gd name="connsiteY1" fmla="*/ 0 h 6858000"/>
              <a:gd name="connsiteX2" fmla="*/ 6561873 w 6561873"/>
              <a:gd name="connsiteY2" fmla="*/ 5486829 h 6858000"/>
              <a:gd name="connsiteX3" fmla="*/ 4421367 w 6561873"/>
              <a:gd name="connsiteY3" fmla="*/ 5486829 h 6858000"/>
              <a:gd name="connsiteX4" fmla="*/ 3946625 w 6561873"/>
              <a:gd name="connsiteY4" fmla="*/ 5960366 h 6858000"/>
              <a:gd name="connsiteX5" fmla="*/ 4421367 w 6561873"/>
              <a:gd name="connsiteY5" fmla="*/ 6434392 h 6858000"/>
              <a:gd name="connsiteX6" fmla="*/ 6561873 w 6561873"/>
              <a:gd name="connsiteY6" fmla="*/ 6434392 h 6858000"/>
              <a:gd name="connsiteX7" fmla="*/ 6561873 w 6561873"/>
              <a:gd name="connsiteY7" fmla="*/ 6858000 h 6858000"/>
              <a:gd name="connsiteX8" fmla="*/ 0 w 6561873"/>
              <a:gd name="connsiteY8" fmla="*/ 6855671 h 6858000"/>
              <a:gd name="connsiteX9" fmla="*/ 2626607 w 6561873"/>
              <a:gd name="connsiteY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561873" h="6858000">
                <a:moveTo>
                  <a:pt x="2626607" y="0"/>
                </a:moveTo>
                <a:lnTo>
                  <a:pt x="6561873" y="0"/>
                </a:lnTo>
                <a:lnTo>
                  <a:pt x="6561873" y="5486829"/>
                </a:lnTo>
                <a:lnTo>
                  <a:pt x="4421367" y="5486829"/>
                </a:lnTo>
                <a:cubicBezTo>
                  <a:pt x="4159255" y="5486829"/>
                  <a:pt x="3946625" y="5698919"/>
                  <a:pt x="3946625" y="5960366"/>
                </a:cubicBezTo>
                <a:cubicBezTo>
                  <a:pt x="3946625" y="6222302"/>
                  <a:pt x="4159255" y="6434392"/>
                  <a:pt x="4421367" y="6434392"/>
                </a:cubicBezTo>
                <a:lnTo>
                  <a:pt x="6561873" y="6434392"/>
                </a:lnTo>
                <a:lnTo>
                  <a:pt x="6561873" y="6858000"/>
                </a:lnTo>
                <a:lnTo>
                  <a:pt x="0" y="6855671"/>
                </a:lnTo>
                <a:cubicBezTo>
                  <a:pt x="1630590" y="5035972"/>
                  <a:pt x="2623240" y="2633860"/>
                  <a:pt x="2626607" y="0"/>
                </a:cubicBezTo>
                <a:close/>
              </a:path>
            </a:pathLst>
          </a:custGeom>
          <a:solidFill>
            <a:schemeClr val="accent2"/>
          </a:solidFill>
        </p:spPr>
        <p:txBody>
          <a:bodyPr wrap="square" anchor="ctr">
            <a:noAutofit/>
          </a:bodyPr>
          <a:lstStyle>
            <a:lvl1pPr marL="0" indent="0" algn="ctr">
              <a:buNone/>
              <a:defRPr>
                <a:solidFill>
                  <a:schemeClr val="bg1"/>
                </a:solidFill>
              </a:defRPr>
            </a:lvl1pPr>
            <a:lvl4pPr marL="899978" indent="0" algn="ctr">
              <a:buNone/>
              <a:defRPr>
                <a:solidFill>
                  <a:schemeClr val="bg1"/>
                </a:solidFill>
              </a:defRPr>
            </a:lvl4pPr>
          </a:lstStyle>
          <a:p>
            <a:r>
              <a:rPr lang="en-GB"/>
              <a:t>                Click icon to add pictures</a:t>
            </a:r>
          </a:p>
        </p:txBody>
      </p:sp>
      <p:sp>
        <p:nvSpPr>
          <p:cNvPr id="10" name="Title 1">
            <a:extLst>
              <a:ext uri="{FF2B5EF4-FFF2-40B4-BE49-F238E27FC236}">
                <a16:creationId xmlns:a16="http://schemas.microsoft.com/office/drawing/2014/main" id="{96FE6F80-8390-484E-C7E2-E30C3A7C149B}"/>
              </a:ext>
            </a:extLst>
          </p:cNvPr>
          <p:cNvSpPr>
            <a:spLocks noGrp="1"/>
          </p:cNvSpPr>
          <p:nvPr>
            <p:ph type="title" hasCustomPrompt="1"/>
          </p:nvPr>
        </p:nvSpPr>
        <p:spPr>
          <a:xfrm>
            <a:off x="1059626" y="657224"/>
            <a:ext cx="5708280" cy="3591391"/>
          </a:xfrm>
        </p:spPr>
        <p:txBody>
          <a:bodyPr/>
          <a:lstStyle>
            <a:lvl1pPr>
              <a:defRPr sz="6000" b="0" i="0">
                <a:solidFill>
                  <a:schemeClr val="tx1"/>
                </a:solidFill>
                <a:latin typeface="+mj-lt"/>
              </a:defRPr>
            </a:lvl1pPr>
          </a:lstStyle>
          <a:p>
            <a:r>
              <a:rPr lang="en-GB"/>
              <a:t>Click to</a:t>
            </a:r>
            <a:br>
              <a:rPr lang="en-GB"/>
            </a:br>
            <a:r>
              <a:rPr lang="en-GB"/>
              <a:t>edit </a:t>
            </a:r>
            <a:br>
              <a:rPr lang="en-GB"/>
            </a:br>
            <a:r>
              <a:rPr lang="en-GB"/>
              <a:t>Master </a:t>
            </a:r>
            <a:br>
              <a:rPr lang="en-GB"/>
            </a:br>
            <a:r>
              <a:rPr lang="en-GB"/>
              <a:t>title style</a:t>
            </a:r>
            <a:endParaRPr lang="en-EE"/>
          </a:p>
        </p:txBody>
      </p:sp>
      <p:sp>
        <p:nvSpPr>
          <p:cNvPr id="2" name="Text Placeholder 7">
            <a:extLst>
              <a:ext uri="{FF2B5EF4-FFF2-40B4-BE49-F238E27FC236}">
                <a16:creationId xmlns:a16="http://schemas.microsoft.com/office/drawing/2014/main" id="{E2B982F5-6047-51D9-C45B-4E85C19FDAE2}"/>
              </a:ext>
            </a:extLst>
          </p:cNvPr>
          <p:cNvSpPr>
            <a:spLocks noGrp="1"/>
          </p:cNvSpPr>
          <p:nvPr>
            <p:ph type="body" sz="quarter" idx="13" hasCustomPrompt="1"/>
          </p:nvPr>
        </p:nvSpPr>
        <p:spPr>
          <a:xfrm>
            <a:off x="11568113" y="657225"/>
            <a:ext cx="360363" cy="2808288"/>
          </a:xfrm>
          <a:prstGeom prst="rect">
            <a:avLst/>
          </a:prstGeom>
        </p:spPr>
        <p:txBody>
          <a:bodyPr vert="vert270" bIns="0"/>
          <a:lstStyle>
            <a:lvl1pPr marL="0" indent="0" algn="r">
              <a:buNone/>
              <a:defRPr sz="800">
                <a:solidFill>
                  <a:schemeClr val="bg1"/>
                </a:solidFill>
              </a:defRPr>
            </a:lvl1pPr>
            <a:lvl2pPr marL="180970" indent="0">
              <a:buNone/>
              <a:defRPr sz="800">
                <a:solidFill>
                  <a:schemeClr val="bg1"/>
                </a:solidFill>
              </a:defRPr>
            </a:lvl2pPr>
            <a:lvl3pPr marL="361942" indent="0">
              <a:buNone/>
              <a:defRPr sz="800">
                <a:solidFill>
                  <a:schemeClr val="bg1"/>
                </a:solidFill>
              </a:defRPr>
            </a:lvl3pPr>
            <a:lvl4pPr marL="542912" indent="0">
              <a:buNone/>
              <a:defRPr sz="800">
                <a:solidFill>
                  <a:schemeClr val="bg1"/>
                </a:solidFill>
              </a:defRPr>
            </a:lvl4pPr>
            <a:lvl5pPr marL="714357" indent="0">
              <a:buNone/>
              <a:defRPr sz="800">
                <a:solidFill>
                  <a:schemeClr val="bg1"/>
                </a:solidFill>
              </a:defRPr>
            </a:lvl5pPr>
          </a:lstStyle>
          <a:p>
            <a:pPr lvl="0"/>
            <a:r>
              <a:rPr lang="en-US"/>
              <a:t>© Copyright</a:t>
            </a:r>
            <a:endParaRPr lang="en-GB"/>
          </a:p>
        </p:txBody>
      </p:sp>
      <p:pic>
        <p:nvPicPr>
          <p:cNvPr id="4" name="Picture 3">
            <a:extLst>
              <a:ext uri="{FF2B5EF4-FFF2-40B4-BE49-F238E27FC236}">
                <a16:creationId xmlns:a16="http://schemas.microsoft.com/office/drawing/2014/main" id="{E999F2F7-0CEF-4452-0C22-1D4761725C23}"/>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746858" y="5493949"/>
            <a:ext cx="2438400" cy="977508"/>
          </a:xfrm>
          <a:prstGeom prst="rect">
            <a:avLst/>
          </a:prstGeom>
        </p:spPr>
      </p:pic>
      <p:sp>
        <p:nvSpPr>
          <p:cNvPr id="6" name="Teksti kohatäide 6">
            <a:extLst>
              <a:ext uri="{FF2B5EF4-FFF2-40B4-BE49-F238E27FC236}">
                <a16:creationId xmlns:a16="http://schemas.microsoft.com/office/drawing/2014/main" id="{5C164ACF-E880-BFC2-69E3-2E45341ADEE0}"/>
              </a:ext>
            </a:extLst>
          </p:cNvPr>
          <p:cNvSpPr>
            <a:spLocks noGrp="1"/>
          </p:cNvSpPr>
          <p:nvPr>
            <p:ph type="body" sz="quarter" idx="11"/>
          </p:nvPr>
        </p:nvSpPr>
        <p:spPr>
          <a:xfrm>
            <a:off x="726940" y="4501662"/>
            <a:ext cx="4629853" cy="1735627"/>
          </a:xfrm>
          <a:prstGeom prst="rect">
            <a:avLst/>
          </a:prstGeom>
        </p:spPr>
        <p:txBody>
          <a:bodyPr anchor="b"/>
          <a:lstStyle>
            <a:lvl1pPr marL="0" indent="0">
              <a:buFont typeface="Arial" panose="020B0604020202020204" pitchFamily="34" charset="0"/>
              <a:buNone/>
              <a:defRPr sz="1800" b="0" i="0">
                <a:latin typeface="+mn-lt"/>
                <a:ea typeface="Roboto" panose="02000000000000000000" pitchFamily="2" charset="0"/>
              </a:defRPr>
            </a:lvl1pPr>
          </a:lstStyle>
          <a:p>
            <a:pPr lvl="0"/>
            <a:r>
              <a:rPr lang="et-EE" sz="2000"/>
              <a:t>Klõpsake juhteksemplari tekstilaadide redigeerimiseks</a:t>
            </a:r>
          </a:p>
        </p:txBody>
      </p:sp>
      <p:sp>
        <p:nvSpPr>
          <p:cNvPr id="5" name="Rectangle 4">
            <a:extLst>
              <a:ext uri="{FF2B5EF4-FFF2-40B4-BE49-F238E27FC236}">
                <a16:creationId xmlns:a16="http://schemas.microsoft.com/office/drawing/2014/main" id="{54A90460-8EB5-B96D-409D-72DBB078660A}"/>
              </a:ext>
            </a:extLst>
          </p:cNvPr>
          <p:cNvSpPr/>
          <p:nvPr userDrawn="1"/>
        </p:nvSpPr>
        <p:spPr>
          <a:xfrm flipH="1">
            <a:off x="726936" y="536817"/>
            <a:ext cx="90000" cy="3711798"/>
          </a:xfrm>
          <a:prstGeom prst="rect">
            <a:avLst/>
          </a:prstGeom>
          <a:solidFill>
            <a:schemeClr val="tx2"/>
          </a:solidFill>
          <a:ln w="9017" cap="flat">
            <a:noFill/>
            <a:prstDash val="solid"/>
            <a:miter/>
          </a:ln>
        </p:spPr>
        <p:txBody>
          <a:bodyPr rtlCol="0" anchor="ctr"/>
          <a:lstStyle/>
          <a:p>
            <a:pPr algn="l"/>
            <a:endParaRPr lang="en-EE">
              <a:solidFill>
                <a:schemeClr val="accent2"/>
              </a:solidFill>
            </a:endParaRPr>
          </a:p>
        </p:txBody>
      </p:sp>
    </p:spTree>
    <p:extLst>
      <p:ext uri="{BB962C8B-B14F-4D97-AF65-F5344CB8AC3E}">
        <p14:creationId xmlns:p14="http://schemas.microsoft.com/office/powerpoint/2010/main" val="1018360048"/>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_Esi/tagaleht logoga ENG">
    <p:spTree>
      <p:nvGrpSpPr>
        <p:cNvPr id="1" name=""/>
        <p:cNvGrpSpPr/>
        <p:nvPr/>
      </p:nvGrpSpPr>
      <p:grpSpPr>
        <a:xfrm>
          <a:off x="0" y="0"/>
          <a:ext cx="0" cy="0"/>
          <a:chOff x="0" y="0"/>
          <a:chExt cx="0" cy="0"/>
        </a:xfrm>
      </p:grpSpPr>
      <p:sp>
        <p:nvSpPr>
          <p:cNvPr id="20" name="Picture Placeholder 19">
            <a:extLst>
              <a:ext uri="{FF2B5EF4-FFF2-40B4-BE49-F238E27FC236}">
                <a16:creationId xmlns:a16="http://schemas.microsoft.com/office/drawing/2014/main" id="{57F5E5DE-EB90-5243-DC2B-8A0AFE0D23C0}"/>
              </a:ext>
            </a:extLst>
          </p:cNvPr>
          <p:cNvSpPr>
            <a:spLocks noGrp="1"/>
          </p:cNvSpPr>
          <p:nvPr>
            <p:ph type="pic" sz="quarter" idx="17" hasCustomPrompt="1"/>
          </p:nvPr>
        </p:nvSpPr>
        <p:spPr>
          <a:xfrm>
            <a:off x="0" y="0"/>
            <a:ext cx="12192000" cy="6858000"/>
          </a:xfrm>
          <a:custGeom>
            <a:avLst/>
            <a:gdLst>
              <a:gd name="connsiteX0" fmla="*/ 726940 w 12192000"/>
              <a:gd name="connsiteY0" fmla="*/ 536818 h 6858000"/>
              <a:gd name="connsiteX1" fmla="*/ 726940 w 12192000"/>
              <a:gd name="connsiteY1" fmla="*/ 2396882 h 6858000"/>
              <a:gd name="connsiteX2" fmla="*/ 772659 w 12192000"/>
              <a:gd name="connsiteY2" fmla="*/ 2396882 h 6858000"/>
              <a:gd name="connsiteX3" fmla="*/ 772659 w 12192000"/>
              <a:gd name="connsiteY3" fmla="*/ 536818 h 6858000"/>
              <a:gd name="connsiteX4" fmla="*/ 0 w 12192000"/>
              <a:gd name="connsiteY4" fmla="*/ 0 h 6858000"/>
              <a:gd name="connsiteX5" fmla="*/ 12192000 w 12192000"/>
              <a:gd name="connsiteY5" fmla="*/ 0 h 6858000"/>
              <a:gd name="connsiteX6" fmla="*/ 12192000 w 12192000"/>
              <a:gd name="connsiteY6" fmla="*/ 5486829 h 6858000"/>
              <a:gd name="connsiteX7" fmla="*/ 10051073 w 12192000"/>
              <a:gd name="connsiteY7" fmla="*/ 5486829 h 6858000"/>
              <a:gd name="connsiteX8" fmla="*/ 9576237 w 12192000"/>
              <a:gd name="connsiteY8" fmla="*/ 5960366 h 6858000"/>
              <a:gd name="connsiteX9" fmla="*/ 10051073 w 12192000"/>
              <a:gd name="connsiteY9" fmla="*/ 6434392 h 6858000"/>
              <a:gd name="connsiteX10" fmla="*/ 12192000 w 12192000"/>
              <a:gd name="connsiteY10" fmla="*/ 6434392 h 6858000"/>
              <a:gd name="connsiteX11" fmla="*/ 12192000 w 12192000"/>
              <a:gd name="connsiteY11" fmla="*/ 6858000 h 6858000"/>
              <a:gd name="connsiteX12" fmla="*/ 0 w 12192000"/>
              <a:gd name="connsiteY12" fmla="*/ 6858000 h 6858000"/>
              <a:gd name="connsiteX0" fmla="*/ 726940 w 12192000"/>
              <a:gd name="connsiteY0" fmla="*/ 536818 h 6858000"/>
              <a:gd name="connsiteX1" fmla="*/ 726940 w 12192000"/>
              <a:gd name="connsiteY1" fmla="*/ 2396882 h 6858000"/>
              <a:gd name="connsiteX2" fmla="*/ 815729 w 12192000"/>
              <a:gd name="connsiteY2" fmla="*/ 2400195 h 6858000"/>
              <a:gd name="connsiteX3" fmla="*/ 772659 w 12192000"/>
              <a:gd name="connsiteY3" fmla="*/ 536818 h 6858000"/>
              <a:gd name="connsiteX4" fmla="*/ 726940 w 12192000"/>
              <a:gd name="connsiteY4" fmla="*/ 536818 h 6858000"/>
              <a:gd name="connsiteX5" fmla="*/ 0 w 12192000"/>
              <a:gd name="connsiteY5" fmla="*/ 0 h 6858000"/>
              <a:gd name="connsiteX6" fmla="*/ 12192000 w 12192000"/>
              <a:gd name="connsiteY6" fmla="*/ 0 h 6858000"/>
              <a:gd name="connsiteX7" fmla="*/ 12192000 w 12192000"/>
              <a:gd name="connsiteY7" fmla="*/ 5486829 h 6858000"/>
              <a:gd name="connsiteX8" fmla="*/ 10051073 w 12192000"/>
              <a:gd name="connsiteY8" fmla="*/ 5486829 h 6858000"/>
              <a:gd name="connsiteX9" fmla="*/ 9576237 w 12192000"/>
              <a:gd name="connsiteY9" fmla="*/ 5960366 h 6858000"/>
              <a:gd name="connsiteX10" fmla="*/ 10051073 w 12192000"/>
              <a:gd name="connsiteY10" fmla="*/ 6434392 h 6858000"/>
              <a:gd name="connsiteX11" fmla="*/ 12192000 w 12192000"/>
              <a:gd name="connsiteY11" fmla="*/ 6434392 h 6858000"/>
              <a:gd name="connsiteX12" fmla="*/ 12192000 w 12192000"/>
              <a:gd name="connsiteY12" fmla="*/ 6858000 h 6858000"/>
              <a:gd name="connsiteX13" fmla="*/ 0 w 12192000"/>
              <a:gd name="connsiteY13" fmla="*/ 6858000 h 6858000"/>
              <a:gd name="connsiteX14" fmla="*/ 0 w 12192000"/>
              <a:gd name="connsiteY14" fmla="*/ 0 h 6858000"/>
              <a:gd name="connsiteX0" fmla="*/ 726940 w 12192000"/>
              <a:gd name="connsiteY0" fmla="*/ 536818 h 6858000"/>
              <a:gd name="connsiteX1" fmla="*/ 726940 w 12192000"/>
              <a:gd name="connsiteY1" fmla="*/ 2396882 h 6858000"/>
              <a:gd name="connsiteX2" fmla="*/ 815729 w 12192000"/>
              <a:gd name="connsiteY2" fmla="*/ 2400195 h 6858000"/>
              <a:gd name="connsiteX3" fmla="*/ 815729 w 12192000"/>
              <a:gd name="connsiteY3" fmla="*/ 536818 h 6858000"/>
              <a:gd name="connsiteX4" fmla="*/ 726940 w 12192000"/>
              <a:gd name="connsiteY4" fmla="*/ 536818 h 6858000"/>
              <a:gd name="connsiteX5" fmla="*/ 0 w 12192000"/>
              <a:gd name="connsiteY5" fmla="*/ 0 h 6858000"/>
              <a:gd name="connsiteX6" fmla="*/ 12192000 w 12192000"/>
              <a:gd name="connsiteY6" fmla="*/ 0 h 6858000"/>
              <a:gd name="connsiteX7" fmla="*/ 12192000 w 12192000"/>
              <a:gd name="connsiteY7" fmla="*/ 5486829 h 6858000"/>
              <a:gd name="connsiteX8" fmla="*/ 10051073 w 12192000"/>
              <a:gd name="connsiteY8" fmla="*/ 5486829 h 6858000"/>
              <a:gd name="connsiteX9" fmla="*/ 9576237 w 12192000"/>
              <a:gd name="connsiteY9" fmla="*/ 5960366 h 6858000"/>
              <a:gd name="connsiteX10" fmla="*/ 10051073 w 12192000"/>
              <a:gd name="connsiteY10" fmla="*/ 6434392 h 6858000"/>
              <a:gd name="connsiteX11" fmla="*/ 12192000 w 12192000"/>
              <a:gd name="connsiteY11" fmla="*/ 6434392 h 6858000"/>
              <a:gd name="connsiteX12" fmla="*/ 12192000 w 12192000"/>
              <a:gd name="connsiteY12" fmla="*/ 6858000 h 6858000"/>
              <a:gd name="connsiteX13" fmla="*/ 0 w 12192000"/>
              <a:gd name="connsiteY13" fmla="*/ 6858000 h 6858000"/>
              <a:gd name="connsiteX14" fmla="*/ 0 w 12192000"/>
              <a:gd name="connsiteY14"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92000" h="6858000">
                <a:moveTo>
                  <a:pt x="726940" y="536818"/>
                </a:moveTo>
                <a:lnTo>
                  <a:pt x="726940" y="2396882"/>
                </a:lnTo>
                <a:lnTo>
                  <a:pt x="815729" y="2400195"/>
                </a:lnTo>
                <a:lnTo>
                  <a:pt x="815729" y="536818"/>
                </a:lnTo>
                <a:lnTo>
                  <a:pt x="726940" y="536818"/>
                </a:lnTo>
                <a:close/>
                <a:moveTo>
                  <a:pt x="0" y="0"/>
                </a:moveTo>
                <a:lnTo>
                  <a:pt x="12192000" y="0"/>
                </a:lnTo>
                <a:lnTo>
                  <a:pt x="12192000" y="5486829"/>
                </a:lnTo>
                <a:lnTo>
                  <a:pt x="10051073" y="5486829"/>
                </a:lnTo>
                <a:cubicBezTo>
                  <a:pt x="9788909" y="5486829"/>
                  <a:pt x="9576237" y="5698919"/>
                  <a:pt x="9576237" y="5960366"/>
                </a:cubicBezTo>
                <a:cubicBezTo>
                  <a:pt x="9576237" y="6222302"/>
                  <a:pt x="9788909" y="6434392"/>
                  <a:pt x="10051073" y="6434392"/>
                </a:cubicBezTo>
                <a:lnTo>
                  <a:pt x="12192000" y="6434392"/>
                </a:lnTo>
                <a:lnTo>
                  <a:pt x="12192000" y="6858000"/>
                </a:lnTo>
                <a:lnTo>
                  <a:pt x="0" y="6858000"/>
                </a:lnTo>
                <a:lnTo>
                  <a:pt x="0" y="0"/>
                </a:lnTo>
                <a:close/>
              </a:path>
            </a:pathLst>
          </a:custGeom>
          <a:solidFill>
            <a:schemeClr val="accent2"/>
          </a:solidFill>
        </p:spPr>
        <p:txBody>
          <a:bodyPr wrap="square" anchor="ctr">
            <a:noAutofit/>
          </a:bodyPr>
          <a:lstStyle>
            <a:lvl1pPr marL="0" indent="0" algn="ctr">
              <a:buNone/>
              <a:tabLst>
                <a:tab pos="4975225" algn="l"/>
              </a:tabLst>
              <a:defRPr>
                <a:solidFill>
                  <a:schemeClr val="bg1"/>
                </a:solidFill>
              </a:defRPr>
            </a:lvl1pPr>
            <a:lvl4pPr marL="899978" indent="0" algn="ctr">
              <a:buNone/>
              <a:defRPr>
                <a:solidFill>
                  <a:schemeClr val="bg1"/>
                </a:solidFill>
              </a:defRPr>
            </a:lvl4pPr>
          </a:lstStyle>
          <a:p>
            <a:r>
              <a:rPr lang="en-GB"/>
              <a:t>Click icon to add pictures</a:t>
            </a:r>
          </a:p>
        </p:txBody>
      </p:sp>
      <p:sp>
        <p:nvSpPr>
          <p:cNvPr id="2" name="Title 1">
            <a:extLst>
              <a:ext uri="{FF2B5EF4-FFF2-40B4-BE49-F238E27FC236}">
                <a16:creationId xmlns:a16="http://schemas.microsoft.com/office/drawing/2014/main" id="{6130A07A-D1B4-2C3E-1BE4-1944F7732CFB}"/>
              </a:ext>
            </a:extLst>
          </p:cNvPr>
          <p:cNvSpPr>
            <a:spLocks noGrp="1"/>
          </p:cNvSpPr>
          <p:nvPr>
            <p:ph type="title"/>
          </p:nvPr>
        </p:nvSpPr>
        <p:spPr>
          <a:xfrm>
            <a:off x="1059625" y="657225"/>
            <a:ext cx="9949751" cy="1619251"/>
          </a:xfrm>
        </p:spPr>
        <p:txBody>
          <a:bodyPr/>
          <a:lstStyle>
            <a:lvl1pPr>
              <a:defRPr sz="6000" b="0" i="0">
                <a:solidFill>
                  <a:schemeClr val="bg1"/>
                </a:solidFill>
                <a:latin typeface="+mj-lt"/>
              </a:defRPr>
            </a:lvl1pPr>
          </a:lstStyle>
          <a:p>
            <a:r>
              <a:rPr lang="et-EE"/>
              <a:t>Klõpsake juhteksemplari pealkirja laadi redigeerimiseks</a:t>
            </a:r>
            <a:endParaRPr lang="en-EE"/>
          </a:p>
        </p:txBody>
      </p:sp>
      <p:sp>
        <p:nvSpPr>
          <p:cNvPr id="18" name="Text Placeholder 7">
            <a:extLst>
              <a:ext uri="{FF2B5EF4-FFF2-40B4-BE49-F238E27FC236}">
                <a16:creationId xmlns:a16="http://schemas.microsoft.com/office/drawing/2014/main" id="{C933BE91-3456-895A-7379-5C506886855D}"/>
              </a:ext>
            </a:extLst>
          </p:cNvPr>
          <p:cNvSpPr>
            <a:spLocks noGrp="1"/>
          </p:cNvSpPr>
          <p:nvPr>
            <p:ph type="body" sz="quarter" idx="13" hasCustomPrompt="1"/>
          </p:nvPr>
        </p:nvSpPr>
        <p:spPr>
          <a:xfrm>
            <a:off x="11568113" y="657225"/>
            <a:ext cx="360363" cy="2808288"/>
          </a:xfrm>
          <a:prstGeom prst="rect">
            <a:avLst/>
          </a:prstGeom>
        </p:spPr>
        <p:txBody>
          <a:bodyPr vert="vert270" bIns="0"/>
          <a:lstStyle>
            <a:lvl1pPr marL="0" indent="0" algn="r">
              <a:buNone/>
              <a:defRPr sz="800">
                <a:solidFill>
                  <a:schemeClr val="bg1"/>
                </a:solidFill>
              </a:defRPr>
            </a:lvl1pPr>
            <a:lvl2pPr marL="180970" indent="0">
              <a:buNone/>
              <a:defRPr sz="800">
                <a:solidFill>
                  <a:schemeClr val="bg1"/>
                </a:solidFill>
              </a:defRPr>
            </a:lvl2pPr>
            <a:lvl3pPr marL="361942" indent="0">
              <a:buNone/>
              <a:defRPr sz="800">
                <a:solidFill>
                  <a:schemeClr val="bg1"/>
                </a:solidFill>
              </a:defRPr>
            </a:lvl3pPr>
            <a:lvl4pPr marL="542912" indent="0">
              <a:buNone/>
              <a:defRPr sz="800">
                <a:solidFill>
                  <a:schemeClr val="bg1"/>
                </a:solidFill>
              </a:defRPr>
            </a:lvl4pPr>
            <a:lvl5pPr marL="714357" indent="0">
              <a:buNone/>
              <a:defRPr sz="800">
                <a:solidFill>
                  <a:schemeClr val="bg1"/>
                </a:solidFill>
              </a:defRPr>
            </a:lvl5pPr>
          </a:lstStyle>
          <a:p>
            <a:pPr lvl="0"/>
            <a:r>
              <a:rPr lang="en-US"/>
              <a:t>© Copyright</a:t>
            </a:r>
            <a:endParaRPr lang="en-GB"/>
          </a:p>
        </p:txBody>
      </p:sp>
      <p:sp>
        <p:nvSpPr>
          <p:cNvPr id="6" name="Picture Placeholder 369">
            <a:extLst>
              <a:ext uri="{FF2B5EF4-FFF2-40B4-BE49-F238E27FC236}">
                <a16:creationId xmlns:a16="http://schemas.microsoft.com/office/drawing/2014/main" id="{A0D99C92-A2A5-7B65-91C8-AB0A88785F76}"/>
              </a:ext>
            </a:extLst>
          </p:cNvPr>
          <p:cNvSpPr>
            <a:spLocks noGrp="1" noChangeAspect="1"/>
          </p:cNvSpPr>
          <p:nvPr>
            <p:ph type="pic" sz="quarter" idx="16" hasCustomPrompt="1"/>
          </p:nvPr>
        </p:nvSpPr>
        <p:spPr>
          <a:xfrm>
            <a:off x="0" y="4842702"/>
            <a:ext cx="5400000" cy="2015298"/>
          </a:xfrm>
          <a:prstGeom prst="rect">
            <a:avLst/>
          </a:prstGeom>
        </p:spPr>
        <p:txBody>
          <a:bodyPr anchor="ctr"/>
          <a:lstStyle>
            <a:lvl1pPr marL="0" indent="0" algn="ctr">
              <a:buNone/>
              <a:defRPr>
                <a:solidFill>
                  <a:schemeClr val="bg1"/>
                </a:solidFill>
              </a:defRPr>
            </a:lvl1pPr>
          </a:lstStyle>
          <a:p>
            <a:r>
              <a:rPr lang="en-EE"/>
              <a:t>Täpilaine</a:t>
            </a:r>
          </a:p>
        </p:txBody>
      </p:sp>
      <p:pic>
        <p:nvPicPr>
          <p:cNvPr id="5" name="Picture 4">
            <a:extLst>
              <a:ext uri="{FF2B5EF4-FFF2-40B4-BE49-F238E27FC236}">
                <a16:creationId xmlns:a16="http://schemas.microsoft.com/office/drawing/2014/main" id="{5FEFA925-C795-C74F-F247-8D3C84EB0392}"/>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746858" y="5493949"/>
            <a:ext cx="2438400" cy="977508"/>
          </a:xfrm>
          <a:prstGeom prst="rect">
            <a:avLst/>
          </a:prstGeom>
        </p:spPr>
      </p:pic>
    </p:spTree>
    <p:extLst>
      <p:ext uri="{BB962C8B-B14F-4D97-AF65-F5344CB8AC3E}">
        <p14:creationId xmlns:p14="http://schemas.microsoft.com/office/powerpoint/2010/main" val="2921410560"/>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Esi/tagaleht logoga EN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AD3D8D9-23B9-7AE8-30A9-F07E4A71E55A}"/>
              </a:ext>
            </a:extLst>
          </p:cNvPr>
          <p:cNvSpPr>
            <a:spLocks noGrp="1"/>
          </p:cNvSpPr>
          <p:nvPr>
            <p:ph type="pic" sz="quarter" idx="17" hasCustomPrompt="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5486829 h 6858000"/>
              <a:gd name="connsiteX3" fmla="*/ 10051073 w 12192000"/>
              <a:gd name="connsiteY3" fmla="*/ 5486829 h 6858000"/>
              <a:gd name="connsiteX4" fmla="*/ 9576237 w 12192000"/>
              <a:gd name="connsiteY4" fmla="*/ 5960366 h 6858000"/>
              <a:gd name="connsiteX5" fmla="*/ 10051073 w 12192000"/>
              <a:gd name="connsiteY5" fmla="*/ 6434392 h 6858000"/>
              <a:gd name="connsiteX6" fmla="*/ 12192000 w 12192000"/>
              <a:gd name="connsiteY6" fmla="*/ 6434392 h 6858000"/>
              <a:gd name="connsiteX7" fmla="*/ 12192000 w 12192000"/>
              <a:gd name="connsiteY7" fmla="*/ 6858000 h 6858000"/>
              <a:gd name="connsiteX8" fmla="*/ 0 w 12192000"/>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0" y="0"/>
                </a:moveTo>
                <a:lnTo>
                  <a:pt x="12192000" y="0"/>
                </a:lnTo>
                <a:lnTo>
                  <a:pt x="12192000" y="5486829"/>
                </a:lnTo>
                <a:lnTo>
                  <a:pt x="10051073" y="5486829"/>
                </a:lnTo>
                <a:cubicBezTo>
                  <a:pt x="9788909" y="5486829"/>
                  <a:pt x="9576237" y="5698919"/>
                  <a:pt x="9576237" y="5960366"/>
                </a:cubicBezTo>
                <a:cubicBezTo>
                  <a:pt x="9576237" y="6222302"/>
                  <a:pt x="9788909" y="6434392"/>
                  <a:pt x="10051073" y="6434392"/>
                </a:cubicBezTo>
                <a:lnTo>
                  <a:pt x="12192000" y="6434392"/>
                </a:lnTo>
                <a:lnTo>
                  <a:pt x="12192000" y="6858000"/>
                </a:lnTo>
                <a:lnTo>
                  <a:pt x="0" y="6858000"/>
                </a:lnTo>
                <a:close/>
              </a:path>
            </a:pathLst>
          </a:custGeom>
          <a:solidFill>
            <a:schemeClr val="accent2"/>
          </a:solidFill>
        </p:spPr>
        <p:txBody>
          <a:bodyPr wrap="square" anchor="ctr">
            <a:noAutofit/>
          </a:bodyPr>
          <a:lstStyle>
            <a:lvl1pPr marL="0" indent="0" algn="ctr">
              <a:buNone/>
              <a:defRPr>
                <a:solidFill>
                  <a:schemeClr val="bg1"/>
                </a:solidFill>
              </a:defRPr>
            </a:lvl1pPr>
            <a:lvl4pPr marL="899978" indent="0" algn="ctr">
              <a:buNone/>
              <a:defRPr>
                <a:solidFill>
                  <a:schemeClr val="bg1"/>
                </a:solidFill>
              </a:defRPr>
            </a:lvl4pPr>
          </a:lstStyle>
          <a:p>
            <a:r>
              <a:rPr lang="en-GB"/>
              <a:t>Click icon to add pictures</a:t>
            </a:r>
          </a:p>
        </p:txBody>
      </p:sp>
      <p:sp>
        <p:nvSpPr>
          <p:cNvPr id="6" name="Title 1">
            <a:extLst>
              <a:ext uri="{FF2B5EF4-FFF2-40B4-BE49-F238E27FC236}">
                <a16:creationId xmlns:a16="http://schemas.microsoft.com/office/drawing/2014/main" id="{8A6544BD-E47A-BDB2-A0A7-FEE3CBD9E8C3}"/>
              </a:ext>
            </a:extLst>
          </p:cNvPr>
          <p:cNvSpPr>
            <a:spLocks noGrp="1"/>
          </p:cNvSpPr>
          <p:nvPr>
            <p:ph type="title"/>
          </p:nvPr>
        </p:nvSpPr>
        <p:spPr>
          <a:xfrm>
            <a:off x="623887" y="658801"/>
            <a:ext cx="10522334" cy="1617675"/>
          </a:xfrm>
        </p:spPr>
        <p:txBody>
          <a:bodyPr/>
          <a:lstStyle>
            <a:lvl1pPr>
              <a:defRPr sz="6000" b="0" i="0">
                <a:solidFill>
                  <a:schemeClr val="bg1"/>
                </a:solidFill>
                <a:latin typeface="+mj-lt"/>
              </a:defRPr>
            </a:lvl1pPr>
          </a:lstStyle>
          <a:p>
            <a:r>
              <a:rPr lang="et-EE"/>
              <a:t>Klõpsake juhteksemplari pealkirja laadi redigeerimiseks</a:t>
            </a:r>
            <a:endParaRPr lang="en-GB"/>
          </a:p>
        </p:txBody>
      </p:sp>
      <p:sp>
        <p:nvSpPr>
          <p:cNvPr id="8" name="Text Placeholder 7">
            <a:extLst>
              <a:ext uri="{FF2B5EF4-FFF2-40B4-BE49-F238E27FC236}">
                <a16:creationId xmlns:a16="http://schemas.microsoft.com/office/drawing/2014/main" id="{3C4A5A21-A3CA-77C4-9598-111AA3165F2A}"/>
              </a:ext>
            </a:extLst>
          </p:cNvPr>
          <p:cNvSpPr>
            <a:spLocks noGrp="1"/>
          </p:cNvSpPr>
          <p:nvPr>
            <p:ph type="body" sz="quarter" idx="13" hasCustomPrompt="1"/>
          </p:nvPr>
        </p:nvSpPr>
        <p:spPr>
          <a:xfrm>
            <a:off x="11568113" y="657225"/>
            <a:ext cx="360363" cy="2808288"/>
          </a:xfrm>
          <a:prstGeom prst="rect">
            <a:avLst/>
          </a:prstGeom>
        </p:spPr>
        <p:txBody>
          <a:bodyPr vert="vert270" bIns="0"/>
          <a:lstStyle>
            <a:lvl1pPr marL="0" indent="0" algn="r">
              <a:buNone/>
              <a:defRPr sz="800">
                <a:solidFill>
                  <a:schemeClr val="bg1"/>
                </a:solidFill>
              </a:defRPr>
            </a:lvl1pPr>
            <a:lvl2pPr marL="180970" indent="0">
              <a:buNone/>
              <a:defRPr sz="800">
                <a:solidFill>
                  <a:schemeClr val="bg1"/>
                </a:solidFill>
              </a:defRPr>
            </a:lvl2pPr>
            <a:lvl3pPr marL="361942" indent="0">
              <a:buNone/>
              <a:defRPr sz="800">
                <a:solidFill>
                  <a:schemeClr val="bg1"/>
                </a:solidFill>
              </a:defRPr>
            </a:lvl3pPr>
            <a:lvl4pPr marL="542912" indent="0">
              <a:buNone/>
              <a:defRPr sz="800">
                <a:solidFill>
                  <a:schemeClr val="bg1"/>
                </a:solidFill>
              </a:defRPr>
            </a:lvl4pPr>
            <a:lvl5pPr marL="714357" indent="0">
              <a:buNone/>
              <a:defRPr sz="800">
                <a:solidFill>
                  <a:schemeClr val="bg1"/>
                </a:solidFill>
              </a:defRPr>
            </a:lvl5pPr>
          </a:lstStyle>
          <a:p>
            <a:pPr lvl="0"/>
            <a:r>
              <a:rPr lang="en-US"/>
              <a:t>© Copyright</a:t>
            </a:r>
            <a:endParaRPr lang="en-GB"/>
          </a:p>
        </p:txBody>
      </p:sp>
      <p:sp>
        <p:nvSpPr>
          <p:cNvPr id="10" name="Picture Placeholder 369">
            <a:extLst>
              <a:ext uri="{FF2B5EF4-FFF2-40B4-BE49-F238E27FC236}">
                <a16:creationId xmlns:a16="http://schemas.microsoft.com/office/drawing/2014/main" id="{74E0B818-A99E-F20D-0FB9-1BE9D6051DC8}"/>
              </a:ext>
            </a:extLst>
          </p:cNvPr>
          <p:cNvSpPr>
            <a:spLocks noGrp="1" noChangeAspect="1"/>
          </p:cNvSpPr>
          <p:nvPr>
            <p:ph type="pic" sz="quarter" idx="16" hasCustomPrompt="1"/>
          </p:nvPr>
        </p:nvSpPr>
        <p:spPr>
          <a:xfrm>
            <a:off x="0" y="4842702"/>
            <a:ext cx="5400000" cy="2015298"/>
          </a:xfrm>
          <a:prstGeom prst="rect">
            <a:avLst/>
          </a:prstGeom>
        </p:spPr>
        <p:txBody>
          <a:bodyPr anchor="ctr"/>
          <a:lstStyle>
            <a:lvl1pPr marL="0" indent="0" algn="ctr">
              <a:buNone/>
              <a:defRPr>
                <a:solidFill>
                  <a:schemeClr val="bg1"/>
                </a:solidFill>
              </a:defRPr>
            </a:lvl1pPr>
          </a:lstStyle>
          <a:p>
            <a:r>
              <a:rPr lang="en-EE"/>
              <a:t>Täpilaine</a:t>
            </a:r>
          </a:p>
        </p:txBody>
      </p:sp>
      <p:pic>
        <p:nvPicPr>
          <p:cNvPr id="5" name="Picture 4">
            <a:extLst>
              <a:ext uri="{FF2B5EF4-FFF2-40B4-BE49-F238E27FC236}">
                <a16:creationId xmlns:a16="http://schemas.microsoft.com/office/drawing/2014/main" id="{8C7FAE1D-E3F4-D924-FA98-C18CA16397CA}"/>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746858" y="5493949"/>
            <a:ext cx="2438400" cy="977508"/>
          </a:xfrm>
          <a:prstGeom prst="rect">
            <a:avLst/>
          </a:prstGeom>
        </p:spPr>
      </p:pic>
    </p:spTree>
    <p:extLst>
      <p:ext uri="{BB962C8B-B14F-4D97-AF65-F5344CB8AC3E}">
        <p14:creationId xmlns:p14="http://schemas.microsoft.com/office/powerpoint/2010/main" val="4224633026"/>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õpuslaid_hall_logodega">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6965633" cy="1617675"/>
          </a:xfrm>
        </p:spPr>
        <p:txBody>
          <a:bodyPr/>
          <a:lstStyle>
            <a:lvl1pPr>
              <a:defRPr sz="6000" b="0" i="0">
                <a:solidFill>
                  <a:schemeClr val="tx1"/>
                </a:solidFill>
                <a:latin typeface="+mj-lt"/>
              </a:defRPr>
            </a:lvl1pPr>
          </a:lstStyle>
          <a:p>
            <a:r>
              <a:rPr lang="et-EE"/>
              <a:t>Klõpsake juhteksemplari pealkirja laadi redigeerimiseks</a:t>
            </a:r>
            <a:endParaRPr lang="en-GB"/>
          </a:p>
        </p:txBody>
      </p:sp>
      <p:sp>
        <p:nvSpPr>
          <p:cNvPr id="4" name="Picture Placeholder 3">
            <a:extLst>
              <a:ext uri="{FF2B5EF4-FFF2-40B4-BE49-F238E27FC236}">
                <a16:creationId xmlns:a16="http://schemas.microsoft.com/office/drawing/2014/main" id="{57BF905E-5D00-0711-AE42-4F56B8586B6A}"/>
              </a:ext>
            </a:extLst>
          </p:cNvPr>
          <p:cNvSpPr>
            <a:spLocks noGrp="1"/>
          </p:cNvSpPr>
          <p:nvPr>
            <p:ph type="pic" sz="quarter" idx="12" hasCustomPrompt="1"/>
          </p:nvPr>
        </p:nvSpPr>
        <p:spPr>
          <a:xfrm>
            <a:off x="8106937" y="4471640"/>
            <a:ext cx="3824869" cy="1765650"/>
          </a:xfrm>
          <a:prstGeom prst="rect">
            <a:avLst/>
          </a:prstGeom>
          <a:noFill/>
        </p:spPr>
        <p:txBody>
          <a:bodyPr anchor="ctr"/>
          <a:lstStyle>
            <a:lvl1pPr marL="0" indent="0" algn="ctr">
              <a:buNone/>
              <a:defRPr>
                <a:solidFill>
                  <a:schemeClr val="tx1"/>
                </a:solidFill>
              </a:defRPr>
            </a:lvl1pPr>
          </a:lstStyle>
          <a:p>
            <a:r>
              <a:rPr lang="en-GB"/>
              <a:t>Click icon to add logos</a:t>
            </a:r>
          </a:p>
        </p:txBody>
      </p:sp>
      <p:sp>
        <p:nvSpPr>
          <p:cNvPr id="5" name="Text Placeholder 5">
            <a:extLst>
              <a:ext uri="{FF2B5EF4-FFF2-40B4-BE49-F238E27FC236}">
                <a16:creationId xmlns:a16="http://schemas.microsoft.com/office/drawing/2014/main" id="{F6B34B8F-A7FD-F832-9AA7-EF869D3210A6}"/>
              </a:ext>
            </a:extLst>
          </p:cNvPr>
          <p:cNvSpPr>
            <a:spLocks noGrp="1"/>
          </p:cNvSpPr>
          <p:nvPr>
            <p:ph type="body" sz="quarter" idx="11" hasCustomPrompt="1"/>
          </p:nvPr>
        </p:nvSpPr>
        <p:spPr>
          <a:xfrm>
            <a:off x="623887" y="3429001"/>
            <a:ext cx="6713615" cy="2808288"/>
          </a:xfrm>
          <a:prstGeom prst="rect">
            <a:avLst/>
          </a:prstGeom>
        </p:spPr>
        <p:txBody>
          <a:bodyPr bIns="0">
            <a:normAutofit/>
          </a:bodyPr>
          <a:lstStyle>
            <a:lvl1pPr marL="0" indent="0">
              <a:spcBef>
                <a:spcPts val="200"/>
              </a:spcBef>
              <a:buNone/>
              <a:defRPr sz="2000">
                <a:solidFill>
                  <a:schemeClr val="tx1"/>
                </a:solidFill>
              </a:defRPr>
            </a:lvl1pPr>
          </a:lstStyle>
          <a:p>
            <a:pPr lvl="0"/>
            <a:r>
              <a:rPr lang="en-GB"/>
              <a:t>Click to edit</a:t>
            </a:r>
          </a:p>
        </p:txBody>
      </p:sp>
    </p:spTree>
    <p:extLst>
      <p:ext uri="{BB962C8B-B14F-4D97-AF65-F5344CB8AC3E}">
        <p14:creationId xmlns:p14="http://schemas.microsoft.com/office/powerpoint/2010/main" val="2819112469"/>
      </p:ext>
    </p:extLst>
  </p:cSld>
  <p:clrMapOvr>
    <a:overrideClrMapping bg1="lt1" tx1="dk1" bg2="lt2" tx2="dk2" accent1="accent1" accent2="accent2" accent3="accent3" accent4="accent4" accent5="accent5" accent6="accent6" hlink="hlink" folHlink="folHlink"/>
  </p:clrMapOvr>
  <p:transition spd="slow">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Lõpuslaid_valge_logodega">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6957531" cy="1617675"/>
          </a:xfrm>
        </p:spPr>
        <p:txBody>
          <a:bodyPr/>
          <a:lstStyle>
            <a:lvl1pPr>
              <a:defRPr sz="6000" b="0" i="0">
                <a:solidFill>
                  <a:schemeClr val="tx2"/>
                </a:solidFill>
                <a:latin typeface="+mj-lt"/>
              </a:defRPr>
            </a:lvl1pPr>
          </a:lstStyle>
          <a:p>
            <a:r>
              <a:rPr lang="et-EE"/>
              <a:t>Klõpsake juhteksemplari pealkirja laadi redigeerimiseks</a:t>
            </a:r>
            <a:endParaRPr lang="en-GB"/>
          </a:p>
        </p:txBody>
      </p:sp>
      <p:sp>
        <p:nvSpPr>
          <p:cNvPr id="6" name="Text Placeholder 5"/>
          <p:cNvSpPr>
            <a:spLocks noGrp="1"/>
          </p:cNvSpPr>
          <p:nvPr>
            <p:ph type="body" sz="quarter" idx="11" hasCustomPrompt="1"/>
          </p:nvPr>
        </p:nvSpPr>
        <p:spPr>
          <a:xfrm>
            <a:off x="623887" y="3429001"/>
            <a:ext cx="6713615" cy="2808288"/>
          </a:xfrm>
          <a:prstGeom prst="rect">
            <a:avLst/>
          </a:prstGeom>
        </p:spPr>
        <p:txBody>
          <a:bodyPr bIns="0">
            <a:normAutofit/>
          </a:bodyPr>
          <a:lstStyle>
            <a:lvl1pPr marL="0" indent="0">
              <a:spcBef>
                <a:spcPts val="200"/>
              </a:spcBef>
              <a:buNone/>
              <a:defRPr sz="2000">
                <a:solidFill>
                  <a:schemeClr val="tx1"/>
                </a:solidFill>
              </a:defRPr>
            </a:lvl1pPr>
          </a:lstStyle>
          <a:p>
            <a:pPr lvl="0"/>
            <a:r>
              <a:rPr lang="en-GB"/>
              <a:t>Click to edit</a:t>
            </a:r>
          </a:p>
        </p:txBody>
      </p:sp>
      <p:sp>
        <p:nvSpPr>
          <p:cNvPr id="3" name="Picture Placeholder 3">
            <a:extLst>
              <a:ext uri="{FF2B5EF4-FFF2-40B4-BE49-F238E27FC236}">
                <a16:creationId xmlns:a16="http://schemas.microsoft.com/office/drawing/2014/main" id="{9D7781A8-3604-CDB7-63A1-35D216761BAA}"/>
              </a:ext>
            </a:extLst>
          </p:cNvPr>
          <p:cNvSpPr>
            <a:spLocks noGrp="1"/>
          </p:cNvSpPr>
          <p:nvPr>
            <p:ph type="pic" sz="quarter" idx="12" hasCustomPrompt="1"/>
          </p:nvPr>
        </p:nvSpPr>
        <p:spPr>
          <a:xfrm>
            <a:off x="8106937" y="4471640"/>
            <a:ext cx="3824869" cy="1765650"/>
          </a:xfrm>
          <a:prstGeom prst="rect">
            <a:avLst/>
          </a:prstGeom>
          <a:noFill/>
        </p:spPr>
        <p:txBody>
          <a:bodyPr anchor="ctr"/>
          <a:lstStyle>
            <a:lvl1pPr marL="0" indent="0" algn="ctr">
              <a:buNone/>
              <a:defRPr>
                <a:solidFill>
                  <a:schemeClr val="tx1"/>
                </a:solidFill>
              </a:defRPr>
            </a:lvl1pPr>
          </a:lstStyle>
          <a:p>
            <a:r>
              <a:rPr lang="en-GB"/>
              <a:t>Click icon to add logos</a:t>
            </a:r>
          </a:p>
        </p:txBody>
      </p:sp>
    </p:spTree>
    <p:extLst>
      <p:ext uri="{BB962C8B-B14F-4D97-AF65-F5344CB8AC3E}">
        <p14:creationId xmlns:p14="http://schemas.microsoft.com/office/powerpoint/2010/main" val="2302098879"/>
      </p:ext>
    </p:extLst>
  </p:cSld>
  <p:clrMapOvr>
    <a:masterClrMapping/>
  </p:clrMapOvr>
  <p:transition spd="slow">
    <p:push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3_Vahepealkiri_sinine">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7559676" cy="1617675"/>
          </a:xfrm>
        </p:spPr>
        <p:txBody>
          <a:bodyPr/>
          <a:lstStyle>
            <a:lvl1pPr>
              <a:defRPr sz="6000">
                <a:solidFill>
                  <a:schemeClr val="tx1"/>
                </a:solidFill>
                <a:latin typeface="+mj-lt"/>
              </a:defRPr>
            </a:lvl1pPr>
          </a:lstStyle>
          <a:p>
            <a:r>
              <a:rPr lang="et-EE"/>
              <a:t>Klõpsake juhteksemplari pealkirja laadi redigeerimiseks</a:t>
            </a:r>
            <a:endParaRPr lang="en-GB"/>
          </a:p>
        </p:txBody>
      </p:sp>
      <p:pic>
        <p:nvPicPr>
          <p:cNvPr id="5" name="Picture 4" descr="A black and white dotted background&#10;&#10;Description automatically generated">
            <a:extLst>
              <a:ext uri="{FF2B5EF4-FFF2-40B4-BE49-F238E27FC236}">
                <a16:creationId xmlns:a16="http://schemas.microsoft.com/office/drawing/2014/main" id="{D17F4CBE-DC0E-BBB1-2D5D-0CB0B205B1D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792000" y="4698000"/>
            <a:ext cx="5400000" cy="2160000"/>
          </a:xfrm>
          <a:prstGeom prst="rect">
            <a:avLst/>
          </a:prstGeom>
        </p:spPr>
      </p:pic>
    </p:spTree>
    <p:extLst>
      <p:ext uri="{BB962C8B-B14F-4D97-AF65-F5344CB8AC3E}">
        <p14:creationId xmlns:p14="http://schemas.microsoft.com/office/powerpoint/2010/main" val="462664787"/>
      </p:ext>
    </p:extLst>
  </p:cSld>
  <p:clrMapOvr>
    <a:overrideClrMapping bg1="dk1" tx1="lt1" bg2="dk2" tx2="lt2" accent1="accent1" accent2="accent2" accent3="accent3" accent4="accent4" accent5="accent5" accent6="accent6" hlink="hlink" folHlink="folHlink"/>
  </p:clrMapOvr>
  <p:transition spd="slow">
    <p:push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ahepealkiri_hall">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7559676" cy="1617675"/>
          </a:xfrm>
        </p:spPr>
        <p:txBody>
          <a:bodyPr/>
          <a:lstStyle>
            <a:lvl1pPr>
              <a:defRPr sz="6000">
                <a:solidFill>
                  <a:schemeClr val="tx1"/>
                </a:solidFill>
                <a:latin typeface="+mj-lt"/>
              </a:defRPr>
            </a:lvl1pPr>
          </a:lstStyle>
          <a:p>
            <a:r>
              <a:rPr lang="et-EE"/>
              <a:t>Klõpsake juhteksemplari pealkirja laadi redigeerimiseks</a:t>
            </a:r>
            <a:endParaRPr lang="en-GB"/>
          </a:p>
        </p:txBody>
      </p:sp>
      <p:pic>
        <p:nvPicPr>
          <p:cNvPr id="4" name="Picture 3" descr="A blue and black dotted wave&#10;&#10;Description automatically generated">
            <a:extLst>
              <a:ext uri="{FF2B5EF4-FFF2-40B4-BE49-F238E27FC236}">
                <a16:creationId xmlns:a16="http://schemas.microsoft.com/office/drawing/2014/main" id="{62122B85-92CA-8789-0DE8-FB983B6DC36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792000" y="4698000"/>
            <a:ext cx="5400000" cy="2160000"/>
          </a:xfrm>
          <a:prstGeom prst="rect">
            <a:avLst/>
          </a:prstGeom>
        </p:spPr>
      </p:pic>
    </p:spTree>
    <p:extLst>
      <p:ext uri="{BB962C8B-B14F-4D97-AF65-F5344CB8AC3E}">
        <p14:creationId xmlns:p14="http://schemas.microsoft.com/office/powerpoint/2010/main" val="1894364421"/>
      </p:ext>
    </p:extLst>
  </p:cSld>
  <p:clrMapOvr>
    <a:masterClrMapping/>
  </p:clrMapOvr>
  <p:transition spd="slow">
    <p:push di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ahepealkiri_valge">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7559676" cy="1617675"/>
          </a:xfrm>
        </p:spPr>
        <p:txBody>
          <a:bodyPr/>
          <a:lstStyle>
            <a:lvl1pPr>
              <a:defRPr sz="6000">
                <a:solidFill>
                  <a:schemeClr val="tx2"/>
                </a:solidFill>
                <a:latin typeface="+mj-lt"/>
              </a:defRPr>
            </a:lvl1pPr>
          </a:lstStyle>
          <a:p>
            <a:r>
              <a:rPr lang="et-EE"/>
              <a:t>Klõpsake juhteksemplari pealkirja laadi redigeerimiseks</a:t>
            </a:r>
            <a:endParaRPr lang="en-GB"/>
          </a:p>
        </p:txBody>
      </p:sp>
      <p:pic>
        <p:nvPicPr>
          <p:cNvPr id="4" name="Picture 3" descr="A blue and black dotted wave&#10;&#10;Description automatically generated">
            <a:extLst>
              <a:ext uri="{FF2B5EF4-FFF2-40B4-BE49-F238E27FC236}">
                <a16:creationId xmlns:a16="http://schemas.microsoft.com/office/drawing/2014/main" id="{E16DE1CB-5146-9D76-8FF4-C6151C7666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792000" y="4698000"/>
            <a:ext cx="5400000" cy="2160000"/>
          </a:xfrm>
          <a:prstGeom prst="rect">
            <a:avLst/>
          </a:prstGeom>
        </p:spPr>
      </p:pic>
    </p:spTree>
    <p:extLst>
      <p:ext uri="{BB962C8B-B14F-4D97-AF65-F5344CB8AC3E}">
        <p14:creationId xmlns:p14="http://schemas.microsoft.com/office/powerpoint/2010/main" val="1227636423"/>
      </p:ext>
    </p:extLst>
  </p:cSld>
  <p:clrMapOvr>
    <a:overrideClrMapping bg1="lt1" tx1="dk1" bg2="lt2" tx2="dk2" accent1="accent1" accent2="accent2" accent3="accent3" accent4="accent4" accent5="accent5" accent6="accent6" hlink="hlink" folHlink="folHlink"/>
  </p:clrMapOvr>
  <p:transition spd="slow">
    <p:push dir="u"/>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4_Vahepealkiri_sinin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3887" y="1809000"/>
            <a:ext cx="10944227" cy="3240000"/>
          </a:xfrm>
        </p:spPr>
        <p:txBody>
          <a:bodyPr anchor="ctr" anchorCtr="0"/>
          <a:lstStyle>
            <a:lvl1pPr algn="ctr">
              <a:defRPr sz="6000">
                <a:solidFill>
                  <a:schemeClr val="tx1"/>
                </a:solidFill>
                <a:latin typeface="+mj-lt"/>
              </a:defRPr>
            </a:lvl1pPr>
          </a:lstStyle>
          <a:p>
            <a:r>
              <a:rPr lang="en-US"/>
              <a:t>Click to</a:t>
            </a:r>
            <a:r>
              <a:rPr lang="et-EE"/>
              <a:t> </a:t>
            </a:r>
            <a:r>
              <a:rPr lang="et-EE" err="1"/>
              <a:t>edit</a:t>
            </a:r>
            <a:endParaRPr lang="en-GB"/>
          </a:p>
        </p:txBody>
      </p:sp>
      <p:pic>
        <p:nvPicPr>
          <p:cNvPr id="3" name="Picture 2" descr="A black and white dotted background&#10;&#10;Description automatically generated">
            <a:extLst>
              <a:ext uri="{FF2B5EF4-FFF2-40B4-BE49-F238E27FC236}">
                <a16:creationId xmlns:a16="http://schemas.microsoft.com/office/drawing/2014/main" id="{FCCC075F-281A-3DD3-016E-FAB6ADA8650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792000" y="4698000"/>
            <a:ext cx="5400000" cy="2160000"/>
          </a:xfrm>
          <a:prstGeom prst="rect">
            <a:avLst/>
          </a:prstGeom>
        </p:spPr>
      </p:pic>
    </p:spTree>
    <p:extLst>
      <p:ext uri="{BB962C8B-B14F-4D97-AF65-F5344CB8AC3E}">
        <p14:creationId xmlns:p14="http://schemas.microsoft.com/office/powerpoint/2010/main" val="1349428467"/>
      </p:ext>
    </p:extLst>
  </p:cSld>
  <p:clrMapOvr>
    <a:overrideClrMapping bg1="dk1" tx1="lt1" bg2="dk2" tx2="lt2" accent1="accent1" accent2="accent2" accent3="accent3" accent4="accent4" accent5="accent5" accent6="accent6" hlink="hlink" folHlink="folHlink"/>
  </p:clrMapOvr>
  <p:transition spd="slow">
    <p:push dir="u"/>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Vahepealkiri_hall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3887" y="1809000"/>
            <a:ext cx="10944227" cy="3240000"/>
          </a:xfrm>
        </p:spPr>
        <p:txBody>
          <a:bodyPr anchor="ctr" anchorCtr="0"/>
          <a:lstStyle>
            <a:lvl1pPr algn="ctr">
              <a:defRPr sz="6000">
                <a:solidFill>
                  <a:schemeClr val="tx1"/>
                </a:solidFill>
                <a:latin typeface="+mj-lt"/>
              </a:defRPr>
            </a:lvl1pPr>
          </a:lstStyle>
          <a:p>
            <a:r>
              <a:rPr lang="en-US"/>
              <a:t>Click to</a:t>
            </a:r>
            <a:r>
              <a:rPr lang="et-EE"/>
              <a:t> </a:t>
            </a:r>
            <a:r>
              <a:rPr lang="et-EE" err="1"/>
              <a:t>edit</a:t>
            </a:r>
            <a:endParaRPr lang="en-GB"/>
          </a:p>
        </p:txBody>
      </p:sp>
      <p:pic>
        <p:nvPicPr>
          <p:cNvPr id="4" name="Picture 3" descr="A blue and black dotted wave&#10;&#10;Description automatically generated">
            <a:extLst>
              <a:ext uri="{FF2B5EF4-FFF2-40B4-BE49-F238E27FC236}">
                <a16:creationId xmlns:a16="http://schemas.microsoft.com/office/drawing/2014/main" id="{420CD528-44D3-729C-E05A-0A0430387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792000" y="4698000"/>
            <a:ext cx="5400000" cy="2160000"/>
          </a:xfrm>
          <a:prstGeom prst="rect">
            <a:avLst/>
          </a:prstGeom>
        </p:spPr>
      </p:pic>
    </p:spTree>
    <p:extLst>
      <p:ext uri="{BB962C8B-B14F-4D97-AF65-F5344CB8AC3E}">
        <p14:creationId xmlns:p14="http://schemas.microsoft.com/office/powerpoint/2010/main" val="1579703209"/>
      </p:ext>
    </p:extLst>
  </p:cSld>
  <p:clrMapOvr>
    <a:overrideClrMapping bg1="lt1" tx1="dk1" bg2="lt2" tx2="dk2" accent1="accent1" accent2="accent2" accent3="accent3" accent4="accent4" accent5="accent5" accent6="accent6" hlink="hlink" folHlink="folHlink"/>
  </p:clrMapOvr>
  <p:transition spd="slow">
    <p:push dir="u"/>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Vahepealkiri_valge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3887" y="1809000"/>
            <a:ext cx="10944227" cy="3240000"/>
          </a:xfrm>
        </p:spPr>
        <p:txBody>
          <a:bodyPr anchor="ctr" anchorCtr="0"/>
          <a:lstStyle>
            <a:lvl1pPr algn="ctr">
              <a:defRPr sz="6000">
                <a:solidFill>
                  <a:schemeClr val="tx2"/>
                </a:solidFill>
                <a:latin typeface="+mj-lt"/>
              </a:defRPr>
            </a:lvl1pPr>
          </a:lstStyle>
          <a:p>
            <a:r>
              <a:rPr lang="en-US"/>
              <a:t>Click to</a:t>
            </a:r>
            <a:r>
              <a:rPr lang="et-EE"/>
              <a:t> </a:t>
            </a:r>
            <a:r>
              <a:rPr lang="et-EE" err="1"/>
              <a:t>edit</a:t>
            </a:r>
            <a:endParaRPr lang="en-GB"/>
          </a:p>
        </p:txBody>
      </p:sp>
      <p:pic>
        <p:nvPicPr>
          <p:cNvPr id="4" name="Picture 3" descr="A blue and black dotted wave&#10;&#10;Description automatically generated">
            <a:extLst>
              <a:ext uri="{FF2B5EF4-FFF2-40B4-BE49-F238E27FC236}">
                <a16:creationId xmlns:a16="http://schemas.microsoft.com/office/drawing/2014/main" id="{C59DCB50-C734-18D4-6D6D-2651D7C5FB3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792000" y="4698000"/>
            <a:ext cx="5400000" cy="2160000"/>
          </a:xfrm>
          <a:prstGeom prst="rect">
            <a:avLst/>
          </a:prstGeom>
        </p:spPr>
      </p:pic>
    </p:spTree>
    <p:extLst>
      <p:ext uri="{BB962C8B-B14F-4D97-AF65-F5344CB8AC3E}">
        <p14:creationId xmlns:p14="http://schemas.microsoft.com/office/powerpoint/2010/main" val="1215444543"/>
      </p:ext>
    </p:extLst>
  </p:cSld>
  <p:clrMapOvr>
    <a:masterClrMapping/>
  </p:clrMapOvr>
  <p:transition spd="slow">
    <p:push dir="u"/>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1_Vahepealkiri_sinine">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7559676" cy="1617675"/>
          </a:xfrm>
        </p:spPr>
        <p:txBody>
          <a:bodyPr/>
          <a:lstStyle>
            <a:lvl1pPr>
              <a:defRPr sz="6000">
                <a:solidFill>
                  <a:schemeClr val="tx1"/>
                </a:solidFill>
                <a:latin typeface="+mj-lt"/>
              </a:defRPr>
            </a:lvl1pPr>
          </a:lstStyle>
          <a:p>
            <a:r>
              <a:rPr lang="et-EE"/>
              <a:t>Klõpsake juhteksemplari pealkirja laadi redigeerimiseks</a:t>
            </a:r>
            <a:endParaRPr lang="en-GB"/>
          </a:p>
        </p:txBody>
      </p:sp>
      <p:pic>
        <p:nvPicPr>
          <p:cNvPr id="8" name="Picture 7" descr="A white dots on a black background&#10;&#10;Description automatically generated">
            <a:extLst>
              <a:ext uri="{FF2B5EF4-FFF2-40B4-BE49-F238E27FC236}">
                <a16:creationId xmlns:a16="http://schemas.microsoft.com/office/drawing/2014/main" id="{1EE8E74E-4671-5499-2EC4-1D4BA564B32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4698000"/>
            <a:ext cx="5400000" cy="2160000"/>
          </a:xfrm>
          <a:prstGeom prst="rect">
            <a:avLst/>
          </a:prstGeom>
        </p:spPr>
      </p:pic>
    </p:spTree>
    <p:extLst>
      <p:ext uri="{BB962C8B-B14F-4D97-AF65-F5344CB8AC3E}">
        <p14:creationId xmlns:p14="http://schemas.microsoft.com/office/powerpoint/2010/main" val="345308125"/>
      </p:ext>
    </p:extLst>
  </p:cSld>
  <p:clrMapOvr>
    <a:overrideClrMapping bg1="dk1" tx1="lt1" bg2="dk2" tx2="lt2" accent1="accent1" accent2="accent2" accent3="accent3" accent4="accent4" accent5="accent5" accent6="accent6" hlink="hlink" folHlink="folHlink"/>
  </p:clrMapOvr>
  <p:transition spd="slow">
    <p:push dir="u"/>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1_Vahepealkiri_hall">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7559676" cy="1617675"/>
          </a:xfrm>
        </p:spPr>
        <p:txBody>
          <a:bodyPr/>
          <a:lstStyle>
            <a:lvl1pPr>
              <a:defRPr sz="6000">
                <a:solidFill>
                  <a:schemeClr val="tx1"/>
                </a:solidFill>
                <a:latin typeface="+mj-lt"/>
              </a:defRPr>
            </a:lvl1pPr>
          </a:lstStyle>
          <a:p>
            <a:r>
              <a:rPr lang="et-EE"/>
              <a:t>Klõpsake juhteksemplari pealkirja laadi redigeerimiseks</a:t>
            </a:r>
            <a:endParaRPr lang="en-GB"/>
          </a:p>
        </p:txBody>
      </p:sp>
      <p:pic>
        <p:nvPicPr>
          <p:cNvPr id="3" name="Picture 2" descr="A blue dots on a black background&#10;&#10;Description automatically generated">
            <a:extLst>
              <a:ext uri="{FF2B5EF4-FFF2-40B4-BE49-F238E27FC236}">
                <a16:creationId xmlns:a16="http://schemas.microsoft.com/office/drawing/2014/main" id="{F6FAF516-32F9-EB9C-8845-AE3C0F6E63F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4698000"/>
            <a:ext cx="5400000" cy="2160000"/>
          </a:xfrm>
          <a:prstGeom prst="rect">
            <a:avLst/>
          </a:prstGeom>
        </p:spPr>
      </p:pic>
    </p:spTree>
    <p:extLst>
      <p:ext uri="{BB962C8B-B14F-4D97-AF65-F5344CB8AC3E}">
        <p14:creationId xmlns:p14="http://schemas.microsoft.com/office/powerpoint/2010/main" val="849151805"/>
      </p:ext>
    </p:extLst>
  </p:cSld>
  <p:clrMapOvr>
    <a:masterClrMapping/>
  </p:clrMapOvr>
  <p:transition spd="slow">
    <p:push dir="u"/>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2_Vahepealkiri_valge">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7559676" cy="1617675"/>
          </a:xfrm>
        </p:spPr>
        <p:txBody>
          <a:bodyPr/>
          <a:lstStyle>
            <a:lvl1pPr>
              <a:defRPr sz="6000">
                <a:solidFill>
                  <a:schemeClr val="tx2"/>
                </a:solidFill>
                <a:latin typeface="+mj-lt"/>
              </a:defRPr>
            </a:lvl1pPr>
          </a:lstStyle>
          <a:p>
            <a:r>
              <a:rPr lang="et-EE"/>
              <a:t>Klõpsake juhteksemplari pealkirja laadi redigeerimiseks</a:t>
            </a:r>
            <a:endParaRPr lang="en-GB"/>
          </a:p>
        </p:txBody>
      </p:sp>
      <p:pic>
        <p:nvPicPr>
          <p:cNvPr id="3" name="Picture 2" descr="A blue dots on a black background&#10;&#10;Description automatically generated">
            <a:extLst>
              <a:ext uri="{FF2B5EF4-FFF2-40B4-BE49-F238E27FC236}">
                <a16:creationId xmlns:a16="http://schemas.microsoft.com/office/drawing/2014/main" id="{A7CB4C40-ECC1-28B3-2B32-4DDB30F5987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4698000"/>
            <a:ext cx="5400000" cy="2160000"/>
          </a:xfrm>
          <a:prstGeom prst="rect">
            <a:avLst/>
          </a:prstGeom>
        </p:spPr>
      </p:pic>
    </p:spTree>
    <p:extLst>
      <p:ext uri="{BB962C8B-B14F-4D97-AF65-F5344CB8AC3E}">
        <p14:creationId xmlns:p14="http://schemas.microsoft.com/office/powerpoint/2010/main" val="257471725"/>
      </p:ext>
    </p:extLst>
  </p:cSld>
  <p:clrMapOvr>
    <a:overrideClrMapping bg1="lt1" tx1="dk1" bg2="lt2" tx2="dk2" accent1="accent1" accent2="accent2" accent3="accent3" accent4="accent4" accent5="accent5" accent6="accent6" hlink="hlink" folHlink="folHlink"/>
  </p:clrMapOvr>
  <p:transition spd="slow">
    <p:push dir="u"/>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2_Vahepealkiri_sinin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4000" y="1809000"/>
            <a:ext cx="10944000" cy="3240000"/>
          </a:xfrm>
        </p:spPr>
        <p:txBody>
          <a:bodyPr anchor="ctr" anchorCtr="0"/>
          <a:lstStyle>
            <a:lvl1pPr algn="ctr">
              <a:defRPr sz="6000">
                <a:solidFill>
                  <a:schemeClr val="tx1"/>
                </a:solidFill>
                <a:latin typeface="+mj-lt"/>
              </a:defRPr>
            </a:lvl1pPr>
          </a:lstStyle>
          <a:p>
            <a:r>
              <a:rPr lang="en-US"/>
              <a:t>Click to</a:t>
            </a:r>
            <a:r>
              <a:rPr lang="et-EE"/>
              <a:t> </a:t>
            </a:r>
            <a:r>
              <a:rPr lang="et-EE" err="1"/>
              <a:t>edit</a:t>
            </a:r>
            <a:endParaRPr lang="en-GB"/>
          </a:p>
        </p:txBody>
      </p:sp>
      <p:pic>
        <p:nvPicPr>
          <p:cNvPr id="4" name="Picture 3" descr="A white dots on a black background&#10;&#10;Description automatically generated">
            <a:extLst>
              <a:ext uri="{FF2B5EF4-FFF2-40B4-BE49-F238E27FC236}">
                <a16:creationId xmlns:a16="http://schemas.microsoft.com/office/drawing/2014/main" id="{50142099-1996-2CFC-F73A-8CAF21D27D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4698000"/>
            <a:ext cx="5400000" cy="2160000"/>
          </a:xfrm>
          <a:prstGeom prst="rect">
            <a:avLst/>
          </a:prstGeom>
        </p:spPr>
      </p:pic>
    </p:spTree>
    <p:extLst>
      <p:ext uri="{BB962C8B-B14F-4D97-AF65-F5344CB8AC3E}">
        <p14:creationId xmlns:p14="http://schemas.microsoft.com/office/powerpoint/2010/main" val="2609750906"/>
      </p:ext>
    </p:extLst>
  </p:cSld>
  <p:clrMapOvr>
    <a:overrideClrMapping bg1="dk1" tx1="lt1" bg2="dk2" tx2="lt2" accent1="accent1" accent2="accent2" accent3="accent3" accent4="accent4" accent5="accent5" accent6="accent6" hlink="hlink" folHlink="folHlink"/>
  </p:clrMapOvr>
  <p:transition spd="slow">
    <p:push dir="u"/>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_Vahepealkiri_hall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3887" y="1809000"/>
            <a:ext cx="10944227" cy="3240000"/>
          </a:xfrm>
        </p:spPr>
        <p:txBody>
          <a:bodyPr anchor="ctr" anchorCtr="0"/>
          <a:lstStyle>
            <a:lvl1pPr algn="ctr">
              <a:defRPr sz="6000">
                <a:solidFill>
                  <a:schemeClr val="tx1"/>
                </a:solidFill>
                <a:latin typeface="+mj-lt"/>
              </a:defRPr>
            </a:lvl1pPr>
          </a:lstStyle>
          <a:p>
            <a:r>
              <a:rPr lang="en-US"/>
              <a:t>Click to</a:t>
            </a:r>
            <a:r>
              <a:rPr lang="et-EE"/>
              <a:t> </a:t>
            </a:r>
            <a:r>
              <a:rPr lang="et-EE" err="1"/>
              <a:t>edit</a:t>
            </a:r>
            <a:endParaRPr lang="en-GB"/>
          </a:p>
        </p:txBody>
      </p:sp>
      <p:pic>
        <p:nvPicPr>
          <p:cNvPr id="3" name="Picture 2" descr="A blue dots on a black background&#10;&#10;Description automatically generated">
            <a:extLst>
              <a:ext uri="{FF2B5EF4-FFF2-40B4-BE49-F238E27FC236}">
                <a16:creationId xmlns:a16="http://schemas.microsoft.com/office/drawing/2014/main" id="{E8EE7A74-9E23-ED84-282A-6F55081A427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4698000"/>
            <a:ext cx="5400000" cy="2160000"/>
          </a:xfrm>
          <a:prstGeom prst="rect">
            <a:avLst/>
          </a:prstGeom>
        </p:spPr>
      </p:pic>
    </p:spTree>
    <p:extLst>
      <p:ext uri="{BB962C8B-B14F-4D97-AF65-F5344CB8AC3E}">
        <p14:creationId xmlns:p14="http://schemas.microsoft.com/office/powerpoint/2010/main" val="477023734"/>
      </p:ext>
    </p:extLst>
  </p:cSld>
  <p:clrMapOvr>
    <a:overrideClrMapping bg1="lt1" tx1="dk1" bg2="lt2" tx2="dk2" accent1="accent1" accent2="accent2" accent3="accent3" accent4="accent4" accent5="accent5" accent6="accent6" hlink="hlink" folHlink="folHlink"/>
  </p:clrMapOvr>
  <p:transition spd="slow">
    <p:push dir="u"/>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2_Vahepealkiri_valge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3887" y="1809000"/>
            <a:ext cx="10944227" cy="3240000"/>
          </a:xfrm>
        </p:spPr>
        <p:txBody>
          <a:bodyPr anchor="ctr" anchorCtr="0"/>
          <a:lstStyle>
            <a:lvl1pPr algn="ctr">
              <a:defRPr sz="6000">
                <a:solidFill>
                  <a:schemeClr val="tx2"/>
                </a:solidFill>
                <a:latin typeface="+mj-lt"/>
              </a:defRPr>
            </a:lvl1pPr>
          </a:lstStyle>
          <a:p>
            <a:r>
              <a:rPr lang="en-US"/>
              <a:t>Click to</a:t>
            </a:r>
            <a:r>
              <a:rPr lang="et-EE"/>
              <a:t> </a:t>
            </a:r>
            <a:r>
              <a:rPr lang="et-EE" err="1"/>
              <a:t>edit</a:t>
            </a:r>
            <a:endParaRPr lang="en-GB"/>
          </a:p>
        </p:txBody>
      </p:sp>
      <p:pic>
        <p:nvPicPr>
          <p:cNvPr id="3" name="Picture 2" descr="A blue dots on a black background&#10;&#10;Description automatically generated">
            <a:extLst>
              <a:ext uri="{FF2B5EF4-FFF2-40B4-BE49-F238E27FC236}">
                <a16:creationId xmlns:a16="http://schemas.microsoft.com/office/drawing/2014/main" id="{FA14F595-3BC3-0F08-CB7C-C4EBB0DAAE0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4698000"/>
            <a:ext cx="5400000" cy="2160000"/>
          </a:xfrm>
          <a:prstGeom prst="rect">
            <a:avLst/>
          </a:prstGeom>
        </p:spPr>
      </p:pic>
    </p:spTree>
    <p:extLst>
      <p:ext uri="{BB962C8B-B14F-4D97-AF65-F5344CB8AC3E}">
        <p14:creationId xmlns:p14="http://schemas.microsoft.com/office/powerpoint/2010/main" val="528860473"/>
      </p:ext>
    </p:extLst>
  </p:cSld>
  <p:clrMapOvr>
    <a:masterClrMapping/>
  </p:clrMapOvr>
  <p:transition spd="slow">
    <p:push dir="u"/>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Vahepealkiri fotoga">
    <p:spTree>
      <p:nvGrpSpPr>
        <p:cNvPr id="1" name=""/>
        <p:cNvGrpSpPr/>
        <p:nvPr/>
      </p:nvGrpSpPr>
      <p:grpSpPr>
        <a:xfrm>
          <a:off x="0" y="0"/>
          <a:ext cx="0" cy="0"/>
          <a:chOff x="0" y="0"/>
          <a:chExt cx="0" cy="0"/>
        </a:xfrm>
      </p:grpSpPr>
      <p:sp>
        <p:nvSpPr>
          <p:cNvPr id="4" name="Picture Placeholder 3"/>
          <p:cNvSpPr>
            <a:spLocks noGrp="1"/>
          </p:cNvSpPr>
          <p:nvPr>
            <p:ph type="pic" sz="quarter" idx="12" hasCustomPrompt="1"/>
          </p:nvPr>
        </p:nvSpPr>
        <p:spPr>
          <a:xfrm>
            <a:off x="0" y="0"/>
            <a:ext cx="12192000" cy="6858000"/>
          </a:xfrm>
          <a:prstGeom prst="rect">
            <a:avLst/>
          </a:prstGeom>
          <a:solidFill>
            <a:schemeClr val="accent2"/>
          </a:solidFill>
        </p:spPr>
        <p:txBody>
          <a:bodyPr anchor="ctr"/>
          <a:lstStyle>
            <a:lvl1pPr marL="0" indent="0" algn="ctr">
              <a:buNone/>
              <a:defRPr>
                <a:solidFill>
                  <a:schemeClr val="bg1"/>
                </a:solidFill>
              </a:defRPr>
            </a:lvl1pPr>
          </a:lstStyle>
          <a:p>
            <a:r>
              <a:rPr lang="en-GB"/>
              <a:t>Click icon to add pictures</a:t>
            </a:r>
          </a:p>
        </p:txBody>
      </p:sp>
      <p:sp>
        <p:nvSpPr>
          <p:cNvPr id="2" name="Title 1"/>
          <p:cNvSpPr>
            <a:spLocks noGrp="1"/>
          </p:cNvSpPr>
          <p:nvPr>
            <p:ph type="title"/>
          </p:nvPr>
        </p:nvSpPr>
        <p:spPr>
          <a:xfrm>
            <a:off x="623887" y="1809000"/>
            <a:ext cx="10944227" cy="3240000"/>
          </a:xfrm>
        </p:spPr>
        <p:txBody>
          <a:bodyPr anchor="ctr" anchorCtr="0"/>
          <a:lstStyle>
            <a:lvl1pPr algn="ctr">
              <a:defRPr sz="6000">
                <a:solidFill>
                  <a:schemeClr val="bg1"/>
                </a:solidFill>
                <a:latin typeface="+mj-lt"/>
              </a:defRPr>
            </a:lvl1pPr>
          </a:lstStyle>
          <a:p>
            <a:r>
              <a:rPr lang="et-EE"/>
              <a:t>Klõpsake juhteksemplari pealkirja laadi redigeerimiseks</a:t>
            </a:r>
            <a:endParaRPr lang="en-GB"/>
          </a:p>
        </p:txBody>
      </p:sp>
      <p:sp>
        <p:nvSpPr>
          <p:cNvPr id="8" name="Text Placeholder 7"/>
          <p:cNvSpPr>
            <a:spLocks noGrp="1"/>
          </p:cNvSpPr>
          <p:nvPr>
            <p:ph type="body" sz="quarter" idx="13" hasCustomPrompt="1"/>
          </p:nvPr>
        </p:nvSpPr>
        <p:spPr>
          <a:xfrm>
            <a:off x="11568113" y="3429000"/>
            <a:ext cx="360363" cy="2808288"/>
          </a:xfrm>
          <a:prstGeom prst="rect">
            <a:avLst/>
          </a:prstGeom>
        </p:spPr>
        <p:txBody>
          <a:bodyPr vert="vert270" bIns="0"/>
          <a:lstStyle>
            <a:lvl1pPr marL="0" indent="0">
              <a:buNone/>
              <a:defRPr sz="800">
                <a:solidFill>
                  <a:schemeClr val="bg1"/>
                </a:solidFill>
              </a:defRPr>
            </a:lvl1pPr>
            <a:lvl2pPr marL="180970" indent="0">
              <a:buNone/>
              <a:defRPr sz="800">
                <a:solidFill>
                  <a:schemeClr val="bg1"/>
                </a:solidFill>
              </a:defRPr>
            </a:lvl2pPr>
            <a:lvl3pPr marL="361942" indent="0">
              <a:buNone/>
              <a:defRPr sz="800">
                <a:solidFill>
                  <a:schemeClr val="bg1"/>
                </a:solidFill>
              </a:defRPr>
            </a:lvl3pPr>
            <a:lvl4pPr marL="542912" indent="0">
              <a:buNone/>
              <a:defRPr sz="800">
                <a:solidFill>
                  <a:schemeClr val="bg1"/>
                </a:solidFill>
              </a:defRPr>
            </a:lvl4pPr>
            <a:lvl5pPr marL="714357" indent="0">
              <a:buNone/>
              <a:defRPr sz="800">
                <a:solidFill>
                  <a:schemeClr val="bg1"/>
                </a:solidFill>
              </a:defRPr>
            </a:lvl5pPr>
          </a:lstStyle>
          <a:p>
            <a:pPr lvl="0"/>
            <a:r>
              <a:rPr lang="en-US"/>
              <a:t>© Copyright</a:t>
            </a:r>
            <a:endParaRPr lang="en-GB"/>
          </a:p>
        </p:txBody>
      </p:sp>
    </p:spTree>
    <p:extLst>
      <p:ext uri="{BB962C8B-B14F-4D97-AF65-F5344CB8AC3E}">
        <p14:creationId xmlns:p14="http://schemas.microsoft.com/office/powerpoint/2010/main" val="4292606565"/>
      </p:ext>
    </p:extLst>
  </p:cSld>
  <p:clrMapOvr>
    <a:masterClrMapping/>
  </p:clrMapOvr>
  <p:transition spd="slow">
    <p:push dir="u"/>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Vahepealkiri fotoga + täpid paremal">
    <p:spTree>
      <p:nvGrpSpPr>
        <p:cNvPr id="1" name=""/>
        <p:cNvGrpSpPr/>
        <p:nvPr/>
      </p:nvGrpSpPr>
      <p:grpSpPr>
        <a:xfrm>
          <a:off x="0" y="0"/>
          <a:ext cx="0" cy="0"/>
          <a:chOff x="0" y="0"/>
          <a:chExt cx="0" cy="0"/>
        </a:xfrm>
      </p:grpSpPr>
      <p:sp>
        <p:nvSpPr>
          <p:cNvPr id="4" name="Picture Placeholder 3"/>
          <p:cNvSpPr>
            <a:spLocks noGrp="1"/>
          </p:cNvSpPr>
          <p:nvPr>
            <p:ph type="pic" sz="quarter" idx="12" hasCustomPrompt="1"/>
          </p:nvPr>
        </p:nvSpPr>
        <p:spPr>
          <a:xfrm>
            <a:off x="0" y="0"/>
            <a:ext cx="12192000" cy="6858000"/>
          </a:xfrm>
          <a:prstGeom prst="rect">
            <a:avLst/>
          </a:prstGeom>
          <a:solidFill>
            <a:schemeClr val="accent2"/>
          </a:solidFill>
        </p:spPr>
        <p:txBody>
          <a:bodyPr anchor="ctr"/>
          <a:lstStyle>
            <a:lvl1pPr marL="0" indent="0" algn="ctr">
              <a:buNone/>
              <a:defRPr>
                <a:solidFill>
                  <a:schemeClr val="bg1"/>
                </a:solidFill>
              </a:defRPr>
            </a:lvl1pPr>
            <a:lvl4pPr marL="899978" indent="0" algn="ctr">
              <a:buNone/>
              <a:defRPr>
                <a:solidFill>
                  <a:schemeClr val="bg1"/>
                </a:solidFill>
              </a:defRPr>
            </a:lvl4pPr>
          </a:lstStyle>
          <a:p>
            <a:r>
              <a:rPr lang="en-GB"/>
              <a:t>Click icon to add pictures</a:t>
            </a:r>
          </a:p>
        </p:txBody>
      </p:sp>
      <p:sp>
        <p:nvSpPr>
          <p:cNvPr id="8" name="Text Placeholder 7"/>
          <p:cNvSpPr>
            <a:spLocks noGrp="1"/>
          </p:cNvSpPr>
          <p:nvPr>
            <p:ph type="body" sz="quarter" idx="13" hasCustomPrompt="1"/>
          </p:nvPr>
        </p:nvSpPr>
        <p:spPr>
          <a:xfrm>
            <a:off x="623887" y="3429000"/>
            <a:ext cx="360363" cy="2808288"/>
          </a:xfrm>
          <a:prstGeom prst="rect">
            <a:avLst/>
          </a:prstGeom>
        </p:spPr>
        <p:txBody>
          <a:bodyPr vert="vert270" bIns="0"/>
          <a:lstStyle>
            <a:lvl1pPr marL="0" indent="0">
              <a:buNone/>
              <a:defRPr sz="800">
                <a:solidFill>
                  <a:schemeClr val="bg1"/>
                </a:solidFill>
              </a:defRPr>
            </a:lvl1pPr>
            <a:lvl2pPr marL="180970" indent="0">
              <a:buNone/>
              <a:defRPr sz="800">
                <a:solidFill>
                  <a:schemeClr val="bg1"/>
                </a:solidFill>
              </a:defRPr>
            </a:lvl2pPr>
            <a:lvl3pPr marL="361942" indent="0">
              <a:buNone/>
              <a:defRPr sz="800">
                <a:solidFill>
                  <a:schemeClr val="bg1"/>
                </a:solidFill>
              </a:defRPr>
            </a:lvl3pPr>
            <a:lvl4pPr marL="542912" indent="0">
              <a:buNone/>
              <a:defRPr sz="800">
                <a:solidFill>
                  <a:schemeClr val="bg1"/>
                </a:solidFill>
              </a:defRPr>
            </a:lvl4pPr>
            <a:lvl5pPr marL="714357" indent="0">
              <a:buNone/>
              <a:defRPr sz="800">
                <a:solidFill>
                  <a:schemeClr val="bg1"/>
                </a:solidFill>
              </a:defRPr>
            </a:lvl5pPr>
          </a:lstStyle>
          <a:p>
            <a:pPr lvl="0"/>
            <a:r>
              <a:rPr lang="en-US"/>
              <a:t>© Copyright</a:t>
            </a:r>
            <a:endParaRPr lang="en-GB"/>
          </a:p>
        </p:txBody>
      </p:sp>
      <p:sp>
        <p:nvSpPr>
          <p:cNvPr id="9" name="Title 1">
            <a:extLst>
              <a:ext uri="{FF2B5EF4-FFF2-40B4-BE49-F238E27FC236}">
                <a16:creationId xmlns:a16="http://schemas.microsoft.com/office/drawing/2014/main" id="{D7480AB8-622B-99BC-0CC1-E07048BA1B1B}"/>
              </a:ext>
            </a:extLst>
          </p:cNvPr>
          <p:cNvSpPr>
            <a:spLocks noGrp="1"/>
          </p:cNvSpPr>
          <p:nvPr>
            <p:ph type="title"/>
          </p:nvPr>
        </p:nvSpPr>
        <p:spPr>
          <a:xfrm>
            <a:off x="623887" y="658801"/>
            <a:ext cx="7559676" cy="1617675"/>
          </a:xfrm>
        </p:spPr>
        <p:txBody>
          <a:bodyPr/>
          <a:lstStyle>
            <a:lvl1pPr>
              <a:defRPr sz="6000" b="0" i="0">
                <a:solidFill>
                  <a:schemeClr val="bg1"/>
                </a:solidFill>
                <a:latin typeface="+mj-lt"/>
              </a:defRPr>
            </a:lvl1pPr>
          </a:lstStyle>
          <a:p>
            <a:r>
              <a:rPr lang="et-EE"/>
              <a:t>Klõpsake juhteksemplari pealkirja laadi redigeerimiseks</a:t>
            </a:r>
            <a:endParaRPr lang="en-GB"/>
          </a:p>
        </p:txBody>
      </p:sp>
      <p:sp>
        <p:nvSpPr>
          <p:cNvPr id="3" name="Picture Placeholder 369">
            <a:extLst>
              <a:ext uri="{FF2B5EF4-FFF2-40B4-BE49-F238E27FC236}">
                <a16:creationId xmlns:a16="http://schemas.microsoft.com/office/drawing/2014/main" id="{84CB2BE2-3BDB-BA5A-BF60-4AAF51BE90B1}"/>
              </a:ext>
            </a:extLst>
          </p:cNvPr>
          <p:cNvSpPr>
            <a:spLocks noGrp="1"/>
          </p:cNvSpPr>
          <p:nvPr>
            <p:ph type="pic" sz="quarter" idx="16" hasCustomPrompt="1"/>
          </p:nvPr>
        </p:nvSpPr>
        <p:spPr>
          <a:xfrm flipH="1">
            <a:off x="6792000" y="4842702"/>
            <a:ext cx="5403600" cy="2015298"/>
          </a:xfrm>
          <a:prstGeom prst="rect">
            <a:avLst/>
          </a:prstGeom>
        </p:spPr>
        <p:txBody>
          <a:bodyPr anchor="ctr"/>
          <a:lstStyle>
            <a:lvl1pPr marL="0" indent="0" algn="ctr">
              <a:buNone/>
              <a:defRPr>
                <a:solidFill>
                  <a:schemeClr val="bg1"/>
                </a:solidFill>
              </a:defRPr>
            </a:lvl1pPr>
          </a:lstStyle>
          <a:p>
            <a:r>
              <a:rPr lang="en-EE"/>
              <a:t>Täpilaine</a:t>
            </a:r>
          </a:p>
        </p:txBody>
      </p:sp>
    </p:spTree>
    <p:extLst>
      <p:ext uri="{BB962C8B-B14F-4D97-AF65-F5344CB8AC3E}">
        <p14:creationId xmlns:p14="http://schemas.microsoft.com/office/powerpoint/2010/main" val="424924251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Vahepealkiri fotoga + täpid vasakul">
    <p:spTree>
      <p:nvGrpSpPr>
        <p:cNvPr id="1" name=""/>
        <p:cNvGrpSpPr/>
        <p:nvPr/>
      </p:nvGrpSpPr>
      <p:grpSpPr>
        <a:xfrm>
          <a:off x="0" y="0"/>
          <a:ext cx="0" cy="0"/>
          <a:chOff x="0" y="0"/>
          <a:chExt cx="0" cy="0"/>
        </a:xfrm>
      </p:grpSpPr>
      <p:sp>
        <p:nvSpPr>
          <p:cNvPr id="4" name="Picture Placeholder 3"/>
          <p:cNvSpPr>
            <a:spLocks noGrp="1"/>
          </p:cNvSpPr>
          <p:nvPr>
            <p:ph type="pic" sz="quarter" idx="12" hasCustomPrompt="1"/>
          </p:nvPr>
        </p:nvSpPr>
        <p:spPr>
          <a:xfrm>
            <a:off x="0" y="0"/>
            <a:ext cx="12192000" cy="6858000"/>
          </a:xfrm>
          <a:prstGeom prst="rect">
            <a:avLst/>
          </a:prstGeom>
          <a:solidFill>
            <a:schemeClr val="accent2"/>
          </a:solidFill>
        </p:spPr>
        <p:txBody>
          <a:bodyPr anchor="ctr"/>
          <a:lstStyle>
            <a:lvl1pPr marL="0" indent="0" algn="ctr">
              <a:buNone/>
              <a:defRPr>
                <a:solidFill>
                  <a:schemeClr val="bg1"/>
                </a:solidFill>
              </a:defRPr>
            </a:lvl1pPr>
            <a:lvl4pPr marL="899978" indent="0">
              <a:buNone/>
              <a:defRPr/>
            </a:lvl4pPr>
          </a:lstStyle>
          <a:p>
            <a:r>
              <a:rPr lang="en-GB"/>
              <a:t>Click icon to add pictures</a:t>
            </a:r>
          </a:p>
        </p:txBody>
      </p:sp>
      <p:sp>
        <p:nvSpPr>
          <p:cNvPr id="3" name="Text Placeholder 7">
            <a:extLst>
              <a:ext uri="{FF2B5EF4-FFF2-40B4-BE49-F238E27FC236}">
                <a16:creationId xmlns:a16="http://schemas.microsoft.com/office/drawing/2014/main" id="{11DC3A10-8DE9-162E-EE0D-EE852BBA296D}"/>
              </a:ext>
            </a:extLst>
          </p:cNvPr>
          <p:cNvSpPr>
            <a:spLocks noGrp="1"/>
          </p:cNvSpPr>
          <p:nvPr>
            <p:ph type="body" sz="quarter" idx="13" hasCustomPrompt="1"/>
          </p:nvPr>
        </p:nvSpPr>
        <p:spPr>
          <a:xfrm>
            <a:off x="11568113" y="3429000"/>
            <a:ext cx="360363" cy="2808288"/>
          </a:xfrm>
          <a:prstGeom prst="rect">
            <a:avLst/>
          </a:prstGeom>
        </p:spPr>
        <p:txBody>
          <a:bodyPr vert="vert270" bIns="0"/>
          <a:lstStyle>
            <a:lvl1pPr marL="0" indent="0">
              <a:buNone/>
              <a:defRPr sz="800">
                <a:solidFill>
                  <a:schemeClr val="bg1"/>
                </a:solidFill>
              </a:defRPr>
            </a:lvl1pPr>
            <a:lvl2pPr marL="180970" indent="0">
              <a:buNone/>
              <a:defRPr sz="800">
                <a:solidFill>
                  <a:schemeClr val="bg1"/>
                </a:solidFill>
              </a:defRPr>
            </a:lvl2pPr>
            <a:lvl3pPr marL="361942" indent="0">
              <a:buNone/>
              <a:defRPr sz="800">
                <a:solidFill>
                  <a:schemeClr val="bg1"/>
                </a:solidFill>
              </a:defRPr>
            </a:lvl3pPr>
            <a:lvl4pPr marL="542912" indent="0">
              <a:buNone/>
              <a:defRPr sz="800">
                <a:solidFill>
                  <a:schemeClr val="bg1"/>
                </a:solidFill>
              </a:defRPr>
            </a:lvl4pPr>
            <a:lvl5pPr marL="714357" indent="0">
              <a:buNone/>
              <a:defRPr sz="800">
                <a:solidFill>
                  <a:schemeClr val="bg1"/>
                </a:solidFill>
              </a:defRPr>
            </a:lvl5pPr>
          </a:lstStyle>
          <a:p>
            <a:pPr lvl="0"/>
            <a:r>
              <a:rPr lang="en-US"/>
              <a:t>© Copyright</a:t>
            </a:r>
            <a:endParaRPr lang="en-GB"/>
          </a:p>
        </p:txBody>
      </p:sp>
      <p:sp>
        <p:nvSpPr>
          <p:cNvPr id="2" name="Title 1">
            <a:extLst>
              <a:ext uri="{FF2B5EF4-FFF2-40B4-BE49-F238E27FC236}">
                <a16:creationId xmlns:a16="http://schemas.microsoft.com/office/drawing/2014/main" id="{1412FB3E-6D83-6EF3-4A5A-FCA24ED15425}"/>
              </a:ext>
            </a:extLst>
          </p:cNvPr>
          <p:cNvSpPr>
            <a:spLocks noGrp="1"/>
          </p:cNvSpPr>
          <p:nvPr>
            <p:ph type="title"/>
          </p:nvPr>
        </p:nvSpPr>
        <p:spPr>
          <a:xfrm>
            <a:off x="623887" y="658801"/>
            <a:ext cx="7559676" cy="1617675"/>
          </a:xfrm>
        </p:spPr>
        <p:txBody>
          <a:bodyPr/>
          <a:lstStyle>
            <a:lvl1pPr>
              <a:defRPr sz="6000" b="0" i="0">
                <a:solidFill>
                  <a:schemeClr val="bg1"/>
                </a:solidFill>
                <a:latin typeface="+mj-lt"/>
              </a:defRPr>
            </a:lvl1pPr>
          </a:lstStyle>
          <a:p>
            <a:r>
              <a:rPr lang="et-EE"/>
              <a:t>Klõpsake juhteksemplari pealkirja laadi redigeerimiseks</a:t>
            </a:r>
            <a:endParaRPr lang="en-GB"/>
          </a:p>
        </p:txBody>
      </p:sp>
      <p:sp>
        <p:nvSpPr>
          <p:cNvPr id="8" name="Picture Placeholder 369">
            <a:extLst>
              <a:ext uri="{FF2B5EF4-FFF2-40B4-BE49-F238E27FC236}">
                <a16:creationId xmlns:a16="http://schemas.microsoft.com/office/drawing/2014/main" id="{9DECD6CE-3524-A96A-92A3-B3563DFB97FA}"/>
              </a:ext>
            </a:extLst>
          </p:cNvPr>
          <p:cNvSpPr>
            <a:spLocks noGrp="1"/>
          </p:cNvSpPr>
          <p:nvPr>
            <p:ph type="pic" sz="quarter" idx="16" hasCustomPrompt="1"/>
          </p:nvPr>
        </p:nvSpPr>
        <p:spPr>
          <a:xfrm>
            <a:off x="0" y="4842702"/>
            <a:ext cx="5400000" cy="2015298"/>
          </a:xfrm>
          <a:prstGeom prst="rect">
            <a:avLst/>
          </a:prstGeom>
        </p:spPr>
        <p:txBody>
          <a:bodyPr anchor="ctr"/>
          <a:lstStyle>
            <a:lvl1pPr marL="0" indent="0" algn="ctr">
              <a:buNone/>
              <a:defRPr>
                <a:solidFill>
                  <a:schemeClr val="bg1"/>
                </a:solidFill>
              </a:defRPr>
            </a:lvl1pPr>
          </a:lstStyle>
          <a:p>
            <a:r>
              <a:rPr lang="en-EE"/>
              <a:t>Täpilaine</a:t>
            </a:r>
          </a:p>
        </p:txBody>
      </p:sp>
    </p:spTree>
    <p:extLst>
      <p:ext uri="{BB962C8B-B14F-4D97-AF65-F5344CB8AC3E}">
        <p14:creationId xmlns:p14="http://schemas.microsoft.com/office/powerpoint/2010/main" val="419168318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ühi slaid_Sinin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1398731"/>
      </p:ext>
    </p:extLst>
  </p:cSld>
  <p:clrMapOvr>
    <a:overrideClrMapping bg1="dk1" tx1="lt1" bg2="dk2" tx2="lt2" accent1="accent1" accent2="accent2" accent3="accent3" accent4="accent4" accent5="accent5" accent6="accent6" hlink="hlink" folHlink="folHlink"/>
  </p:clrMapOvr>
  <p:transition spd="slow">
    <p:push dir="u"/>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ühi slaid_Hall">
    <p:spTree>
      <p:nvGrpSpPr>
        <p:cNvPr id="1" name=""/>
        <p:cNvGrpSpPr/>
        <p:nvPr/>
      </p:nvGrpSpPr>
      <p:grpSpPr>
        <a:xfrm>
          <a:off x="0" y="0"/>
          <a:ext cx="0" cy="0"/>
          <a:chOff x="0" y="0"/>
          <a:chExt cx="0" cy="0"/>
        </a:xfrm>
      </p:grpSpPr>
    </p:spTree>
    <p:extLst>
      <p:ext uri="{BB962C8B-B14F-4D97-AF65-F5344CB8AC3E}">
        <p14:creationId xmlns:p14="http://schemas.microsoft.com/office/powerpoint/2010/main" val="719753726"/>
      </p:ext>
    </p:extLst>
  </p:cSld>
  <p:clrMapOvr>
    <a:overrideClrMapping bg1="lt1" tx1="dk1" bg2="lt2" tx2="dk2" accent1="accent1" accent2="accent2" accent3="accent3" accent4="accent4" accent5="accent5" accent6="accent6" hlink="hlink" folHlink="folHlink"/>
  </p:clrMapOvr>
  <p:transition spd="slow">
    <p:push dir="u"/>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ühi slaid_valge">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2049896"/>
      </p:ext>
    </p:extLst>
  </p:cSld>
  <p:clrMapOvr>
    <a:overrideClrMapping bg1="lt1" tx1="dk1" bg2="lt2" tx2="dk2" accent1="accent1" accent2="accent2" accent3="accent3" accent4="accent4" accent5="accent5" accent6="accent6" hlink="hlink" folHlink="folHlink"/>
  </p:clrMapOvr>
  <p:transition spd="slow">
    <p:push dir="u"/>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Sisu_Sinine">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2"/>
            <a:ext cx="10944000" cy="974639"/>
          </a:xfrm>
        </p:spPr>
        <p:txBody>
          <a:bodyPr/>
          <a:lstStyle>
            <a:lvl1pPr>
              <a:defRPr>
                <a:solidFill>
                  <a:schemeClr val="tx1"/>
                </a:solidFill>
                <a:latin typeface="+mj-lt"/>
              </a:defRPr>
            </a:lvl1pPr>
          </a:lstStyle>
          <a:p>
            <a:r>
              <a:rPr lang="et-EE"/>
              <a:t>Klõpsake juhteksemplari pealkirja laadi redigeerimiseks</a:t>
            </a:r>
            <a:endParaRPr lang="en-GB"/>
          </a:p>
        </p:txBody>
      </p:sp>
      <p:sp>
        <p:nvSpPr>
          <p:cNvPr id="6" name="Text Placeholder 5"/>
          <p:cNvSpPr>
            <a:spLocks noGrp="1"/>
          </p:cNvSpPr>
          <p:nvPr>
            <p:ph type="body" sz="quarter" idx="11" hasCustomPrompt="1"/>
          </p:nvPr>
        </p:nvSpPr>
        <p:spPr>
          <a:xfrm>
            <a:off x="623887" y="1633441"/>
            <a:ext cx="10944000" cy="1421993"/>
          </a:xfrm>
          <a:prstGeom prst="rect">
            <a:avLst/>
          </a:prstGeom>
        </p:spPr>
        <p:txBody>
          <a:bodyPr bIns="0" anchor="t" anchorCtr="0">
            <a:normAutofit/>
          </a:bodyPr>
          <a:lstStyle>
            <a:lvl1pPr marL="0" indent="0">
              <a:spcBef>
                <a:spcPts val="200"/>
              </a:spcBef>
              <a:buNone/>
              <a:defRPr sz="2000">
                <a:solidFill>
                  <a:schemeClr val="tx1"/>
                </a:solidFill>
              </a:defRPr>
            </a:lvl1pPr>
          </a:lstStyle>
          <a:p>
            <a:pPr lvl="0"/>
            <a:r>
              <a:rPr lang="en-GB"/>
              <a:t>Click to edit</a:t>
            </a:r>
          </a:p>
        </p:txBody>
      </p:sp>
      <p:sp>
        <p:nvSpPr>
          <p:cNvPr id="9" name="Text Placeholder 8"/>
          <p:cNvSpPr>
            <a:spLocks noGrp="1"/>
          </p:cNvSpPr>
          <p:nvPr>
            <p:ph type="body" sz="quarter" idx="12" hasCustomPrompt="1"/>
          </p:nvPr>
        </p:nvSpPr>
        <p:spPr>
          <a:xfrm>
            <a:off x="623889" y="3055434"/>
            <a:ext cx="10943998" cy="3181855"/>
          </a:xfrm>
          <a:prstGeom prst="rect">
            <a:avLst/>
          </a:prstGeom>
        </p:spPr>
        <p:txBody>
          <a:bodyPr wrap="square" bIns="0" anchor="b"/>
          <a:lstStyle>
            <a:lvl1pPr>
              <a:buClr>
                <a:schemeClr val="bg1"/>
              </a:buClr>
              <a:defRPr>
                <a:solidFill>
                  <a:schemeClr val="tx1"/>
                </a:solidFill>
              </a:defRPr>
            </a:lvl1pPr>
            <a:lvl2pPr>
              <a:buClr>
                <a:schemeClr val="bg1"/>
              </a:buClr>
              <a:defRPr>
                <a:solidFill>
                  <a:schemeClr val="tx1"/>
                </a:solidFill>
              </a:defRPr>
            </a:lvl2pPr>
            <a:lvl3pPr>
              <a:buClr>
                <a:schemeClr val="bg1"/>
              </a:buClr>
              <a:defRPr>
                <a:solidFill>
                  <a:schemeClr val="tx1"/>
                </a:solidFill>
              </a:defRPr>
            </a:lvl3pPr>
            <a:lvl4pPr>
              <a:buClr>
                <a:schemeClr val="bg1"/>
              </a:buClr>
              <a:defRPr>
                <a:solidFill>
                  <a:schemeClr val="tx1"/>
                </a:solidFill>
              </a:defRPr>
            </a:lvl4pPr>
            <a:lvl5pPr>
              <a:buClr>
                <a:schemeClr val="bg1"/>
              </a:buClr>
              <a:defRPr>
                <a:solidFill>
                  <a:schemeClr val="bg1"/>
                </a:solidFill>
              </a:defRPr>
            </a:lvl5pPr>
            <a:lvl9pPr>
              <a:buClr>
                <a:schemeClr val="bg1"/>
              </a:buClr>
              <a:defRPr>
                <a:solidFill>
                  <a:schemeClr val="bg1"/>
                </a:solidFill>
              </a:defRPr>
            </a:lvl9pPr>
          </a:lstStyle>
          <a:p>
            <a:pPr lvl="0"/>
            <a:r>
              <a:rPr lang="et-EE"/>
              <a:t>Klõpsake redigeerimiseks</a:t>
            </a:r>
          </a:p>
          <a:p>
            <a:pPr lvl="0"/>
            <a:endParaRPr lang="et-EE"/>
          </a:p>
          <a:p>
            <a:pPr lvl="1"/>
            <a:r>
              <a:rPr lang="et-EE"/>
              <a:t>Teine tase</a:t>
            </a:r>
          </a:p>
          <a:p>
            <a:pPr lvl="2"/>
            <a:r>
              <a:rPr lang="et-EE"/>
              <a:t>Kolmas tase</a:t>
            </a:r>
          </a:p>
          <a:p>
            <a:pPr lvl="3"/>
            <a:r>
              <a:rPr lang="et-EE"/>
              <a:t>Neljas tase</a:t>
            </a:r>
          </a:p>
        </p:txBody>
      </p:sp>
    </p:spTree>
    <p:extLst>
      <p:ext uri="{BB962C8B-B14F-4D97-AF65-F5344CB8AC3E}">
        <p14:creationId xmlns:p14="http://schemas.microsoft.com/office/powerpoint/2010/main" val="2879658735"/>
      </p:ext>
    </p:extLst>
  </p:cSld>
  <p:clrMapOvr>
    <a:overrideClrMapping bg1="dk1" tx1="lt1" bg2="dk2" tx2="lt2" accent1="accent1" accent2="accent2" accent3="accent3" accent4="accent4" accent5="accent5" accent6="accent6" hlink="hlink" folHlink="folHlink"/>
  </p:clrMapOvr>
  <p:transition spd="slow">
    <p:push dir="u"/>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Sisu_Hall">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2"/>
            <a:ext cx="10944000" cy="974639"/>
          </a:xfrm>
        </p:spPr>
        <p:txBody>
          <a:bodyPr/>
          <a:lstStyle>
            <a:lvl1pPr>
              <a:defRPr>
                <a:solidFill>
                  <a:schemeClr val="tx1"/>
                </a:solidFill>
                <a:latin typeface="+mj-lt"/>
              </a:defRPr>
            </a:lvl1pPr>
          </a:lstStyle>
          <a:p>
            <a:r>
              <a:rPr lang="et-EE"/>
              <a:t>Klõpsake juhteksemplari pealkirja laadi redigeerimiseks</a:t>
            </a:r>
            <a:endParaRPr lang="en-GB"/>
          </a:p>
        </p:txBody>
      </p:sp>
      <p:sp>
        <p:nvSpPr>
          <p:cNvPr id="6" name="Text Placeholder 5"/>
          <p:cNvSpPr>
            <a:spLocks noGrp="1"/>
          </p:cNvSpPr>
          <p:nvPr>
            <p:ph type="body" sz="quarter" idx="11" hasCustomPrompt="1"/>
          </p:nvPr>
        </p:nvSpPr>
        <p:spPr>
          <a:xfrm>
            <a:off x="623887" y="1633441"/>
            <a:ext cx="10944000" cy="1421993"/>
          </a:xfrm>
          <a:prstGeom prst="rect">
            <a:avLst/>
          </a:prstGeom>
        </p:spPr>
        <p:txBody>
          <a:bodyPr bIns="0" anchor="t" anchorCtr="0">
            <a:normAutofit/>
          </a:bodyPr>
          <a:lstStyle>
            <a:lvl1pPr marL="0" indent="0">
              <a:spcBef>
                <a:spcPts val="200"/>
              </a:spcBef>
              <a:buNone/>
              <a:defRPr sz="2000">
                <a:solidFill>
                  <a:schemeClr val="tx1"/>
                </a:solidFill>
              </a:defRPr>
            </a:lvl1pPr>
          </a:lstStyle>
          <a:p>
            <a:pPr lvl="0"/>
            <a:r>
              <a:rPr lang="en-GB"/>
              <a:t>Click to edit</a:t>
            </a:r>
          </a:p>
        </p:txBody>
      </p:sp>
      <p:sp>
        <p:nvSpPr>
          <p:cNvPr id="9" name="Text Placeholder 8"/>
          <p:cNvSpPr>
            <a:spLocks noGrp="1"/>
          </p:cNvSpPr>
          <p:nvPr>
            <p:ph type="body" sz="quarter" idx="12" hasCustomPrompt="1"/>
          </p:nvPr>
        </p:nvSpPr>
        <p:spPr>
          <a:xfrm>
            <a:off x="623889" y="3055434"/>
            <a:ext cx="10943998" cy="3181855"/>
          </a:xfrm>
          <a:prstGeom prst="rect">
            <a:avLst/>
          </a:prstGeom>
        </p:spPr>
        <p:txBody>
          <a:bodyPr wrap="square" bIns="0" anchor="b"/>
          <a:lstStyle>
            <a:lvl1pPr>
              <a:buClr>
                <a:schemeClr val="accent5"/>
              </a:buClr>
              <a:defRPr>
                <a:solidFill>
                  <a:schemeClr val="tx1"/>
                </a:solidFill>
              </a:defRPr>
            </a:lvl1pPr>
            <a:lvl2pPr>
              <a:buClr>
                <a:schemeClr val="accent5"/>
              </a:buClr>
              <a:defRPr>
                <a:solidFill>
                  <a:schemeClr val="tx1"/>
                </a:solidFill>
              </a:defRPr>
            </a:lvl2pPr>
            <a:lvl3pPr>
              <a:buClr>
                <a:schemeClr val="accent5"/>
              </a:buClr>
              <a:defRPr>
                <a:solidFill>
                  <a:schemeClr val="tx1"/>
                </a:solidFill>
              </a:defRPr>
            </a:lvl3pPr>
            <a:lvl4pPr>
              <a:buClr>
                <a:schemeClr val="accent5"/>
              </a:buClr>
              <a:defRPr>
                <a:solidFill>
                  <a:schemeClr val="tx1"/>
                </a:solidFill>
              </a:defRPr>
            </a:lvl4pPr>
            <a:lvl5pPr>
              <a:buClr>
                <a:schemeClr val="bg1"/>
              </a:buClr>
              <a:defRPr>
                <a:solidFill>
                  <a:schemeClr val="bg1"/>
                </a:solidFill>
              </a:defRPr>
            </a:lvl5pPr>
            <a:lvl9pPr>
              <a:buClr>
                <a:schemeClr val="bg1"/>
              </a:buClr>
              <a:defRPr>
                <a:solidFill>
                  <a:schemeClr val="bg1"/>
                </a:solidFill>
              </a:defRPr>
            </a:lvl9pPr>
          </a:lstStyle>
          <a:p>
            <a:pPr lvl="0"/>
            <a:r>
              <a:rPr lang="et-EE"/>
              <a:t>Klõpsake redigeerimiseks</a:t>
            </a:r>
          </a:p>
          <a:p>
            <a:pPr lvl="0"/>
            <a:endParaRPr lang="et-EE"/>
          </a:p>
          <a:p>
            <a:pPr lvl="1"/>
            <a:r>
              <a:rPr lang="et-EE"/>
              <a:t>Teine tase</a:t>
            </a:r>
          </a:p>
          <a:p>
            <a:pPr lvl="2"/>
            <a:r>
              <a:rPr lang="et-EE"/>
              <a:t>Kolmas tase</a:t>
            </a:r>
          </a:p>
          <a:p>
            <a:pPr lvl="3"/>
            <a:r>
              <a:rPr lang="et-EE"/>
              <a:t>Neljas tase</a:t>
            </a:r>
          </a:p>
        </p:txBody>
      </p:sp>
    </p:spTree>
    <p:extLst>
      <p:ext uri="{BB962C8B-B14F-4D97-AF65-F5344CB8AC3E}">
        <p14:creationId xmlns:p14="http://schemas.microsoft.com/office/powerpoint/2010/main" val="1912944554"/>
      </p:ext>
    </p:extLst>
  </p:cSld>
  <p:clrMapOvr>
    <a:overrideClrMapping bg1="lt1" tx1="dk1" bg2="lt2" tx2="dk2" accent1="accent1" accent2="accent2" accent3="accent3" accent4="accent4" accent5="accent5" accent6="accent6" hlink="hlink" folHlink="folHlink"/>
  </p:clrMapOvr>
  <p:transition spd="slow">
    <p:push dir="u"/>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Sisu_Valge">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2"/>
            <a:ext cx="10944000" cy="974639"/>
          </a:xfrm>
        </p:spPr>
        <p:txBody>
          <a:bodyPr/>
          <a:lstStyle>
            <a:lvl1pPr>
              <a:defRPr>
                <a:solidFill>
                  <a:schemeClr val="tx2"/>
                </a:solidFill>
                <a:latin typeface="+mj-lt"/>
              </a:defRPr>
            </a:lvl1pPr>
          </a:lstStyle>
          <a:p>
            <a:r>
              <a:rPr lang="et-EE"/>
              <a:t>Klõpsake juhteksemplari pealkirja laadi redigeerimiseks</a:t>
            </a:r>
            <a:endParaRPr lang="en-GB"/>
          </a:p>
        </p:txBody>
      </p:sp>
      <p:sp>
        <p:nvSpPr>
          <p:cNvPr id="6" name="Text Placeholder 5"/>
          <p:cNvSpPr>
            <a:spLocks noGrp="1"/>
          </p:cNvSpPr>
          <p:nvPr>
            <p:ph type="body" sz="quarter" idx="11" hasCustomPrompt="1"/>
          </p:nvPr>
        </p:nvSpPr>
        <p:spPr>
          <a:xfrm>
            <a:off x="623887" y="1633441"/>
            <a:ext cx="10944000" cy="1421993"/>
          </a:xfrm>
          <a:prstGeom prst="rect">
            <a:avLst/>
          </a:prstGeom>
        </p:spPr>
        <p:txBody>
          <a:bodyPr bIns="0" anchor="t" anchorCtr="0">
            <a:normAutofit/>
          </a:bodyPr>
          <a:lstStyle>
            <a:lvl1pPr marL="0" indent="0">
              <a:spcBef>
                <a:spcPts val="200"/>
              </a:spcBef>
              <a:buNone/>
              <a:defRPr sz="2000">
                <a:solidFill>
                  <a:schemeClr val="tx1"/>
                </a:solidFill>
              </a:defRPr>
            </a:lvl1pPr>
          </a:lstStyle>
          <a:p>
            <a:pPr lvl="0"/>
            <a:r>
              <a:rPr lang="en-GB"/>
              <a:t>Click to edit</a:t>
            </a:r>
          </a:p>
        </p:txBody>
      </p:sp>
      <p:sp>
        <p:nvSpPr>
          <p:cNvPr id="9" name="Text Placeholder 8"/>
          <p:cNvSpPr>
            <a:spLocks noGrp="1"/>
          </p:cNvSpPr>
          <p:nvPr>
            <p:ph type="body" sz="quarter" idx="12" hasCustomPrompt="1"/>
          </p:nvPr>
        </p:nvSpPr>
        <p:spPr>
          <a:xfrm>
            <a:off x="624001" y="3055434"/>
            <a:ext cx="10943998" cy="3181855"/>
          </a:xfrm>
          <a:prstGeom prst="rect">
            <a:avLst/>
          </a:prstGeom>
        </p:spPr>
        <p:txBody>
          <a:bodyPr wrap="square" bIns="0" anchor="b"/>
          <a:lstStyle>
            <a:lvl1pPr>
              <a:buClr>
                <a:schemeClr val="accent5"/>
              </a:buClr>
              <a:defRPr>
                <a:solidFill>
                  <a:schemeClr val="tx1"/>
                </a:solidFill>
              </a:defRPr>
            </a:lvl1pPr>
            <a:lvl2pPr>
              <a:buClr>
                <a:schemeClr val="accent5"/>
              </a:buClr>
              <a:defRPr>
                <a:solidFill>
                  <a:schemeClr val="tx1"/>
                </a:solidFill>
              </a:defRPr>
            </a:lvl2pPr>
            <a:lvl3pPr>
              <a:buClr>
                <a:schemeClr val="accent5"/>
              </a:buClr>
              <a:defRPr>
                <a:solidFill>
                  <a:schemeClr val="tx1"/>
                </a:solidFill>
              </a:defRPr>
            </a:lvl3pPr>
            <a:lvl4pPr>
              <a:buClr>
                <a:schemeClr val="accent5"/>
              </a:buClr>
              <a:defRPr>
                <a:solidFill>
                  <a:schemeClr val="tx1"/>
                </a:solidFill>
              </a:defRPr>
            </a:lvl4pPr>
            <a:lvl5pPr>
              <a:buClr>
                <a:schemeClr val="bg1"/>
              </a:buClr>
              <a:defRPr>
                <a:solidFill>
                  <a:schemeClr val="bg1"/>
                </a:solidFill>
              </a:defRPr>
            </a:lvl5pPr>
            <a:lvl9pPr>
              <a:buClr>
                <a:schemeClr val="bg1"/>
              </a:buClr>
              <a:defRPr>
                <a:solidFill>
                  <a:schemeClr val="bg1"/>
                </a:solidFill>
              </a:defRPr>
            </a:lvl9pPr>
          </a:lstStyle>
          <a:p>
            <a:pPr lvl="0"/>
            <a:r>
              <a:rPr lang="et-EE"/>
              <a:t>Klõpsake redigeerimiseks</a:t>
            </a:r>
          </a:p>
          <a:p>
            <a:pPr lvl="0"/>
            <a:endParaRPr lang="et-EE"/>
          </a:p>
          <a:p>
            <a:pPr lvl="1"/>
            <a:r>
              <a:rPr lang="et-EE"/>
              <a:t>Teine tase</a:t>
            </a:r>
          </a:p>
          <a:p>
            <a:pPr lvl="2"/>
            <a:r>
              <a:rPr lang="et-EE"/>
              <a:t>Kolmas tase</a:t>
            </a:r>
          </a:p>
          <a:p>
            <a:pPr lvl="3"/>
            <a:r>
              <a:rPr lang="et-EE"/>
              <a:t>Neljas tase</a:t>
            </a:r>
          </a:p>
        </p:txBody>
      </p:sp>
    </p:spTree>
    <p:extLst>
      <p:ext uri="{BB962C8B-B14F-4D97-AF65-F5344CB8AC3E}">
        <p14:creationId xmlns:p14="http://schemas.microsoft.com/office/powerpoint/2010/main" val="696689487"/>
      </p:ext>
    </p:extLst>
  </p:cSld>
  <p:clrMapOvr>
    <a:masterClrMapping/>
  </p:clrMapOvr>
  <p:transition spd="slow">
    <p:push dir="u"/>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Sisu_Sinine">
    <p:spTree>
      <p:nvGrpSpPr>
        <p:cNvPr id="1" name=""/>
        <p:cNvGrpSpPr/>
        <p:nvPr/>
      </p:nvGrpSpPr>
      <p:grpSpPr>
        <a:xfrm>
          <a:off x="0" y="0"/>
          <a:ext cx="0" cy="0"/>
          <a:chOff x="0" y="0"/>
          <a:chExt cx="0" cy="0"/>
        </a:xfrm>
      </p:grpSpPr>
      <p:sp>
        <p:nvSpPr>
          <p:cNvPr id="2" name="Title 1"/>
          <p:cNvSpPr>
            <a:spLocks noGrp="1"/>
          </p:cNvSpPr>
          <p:nvPr>
            <p:ph type="title"/>
          </p:nvPr>
        </p:nvSpPr>
        <p:spPr>
          <a:xfrm>
            <a:off x="623886" y="658802"/>
            <a:ext cx="10944000" cy="974638"/>
          </a:xfrm>
        </p:spPr>
        <p:txBody>
          <a:bodyPr/>
          <a:lstStyle>
            <a:lvl1pPr>
              <a:defRPr sz="5000">
                <a:solidFill>
                  <a:schemeClr val="bg1"/>
                </a:solidFill>
              </a:defRPr>
            </a:lvl1pPr>
          </a:lstStyle>
          <a:p>
            <a:r>
              <a:rPr lang="et-EE"/>
              <a:t>Klõpsake juhteksemplari pealkirja laadi redigeerimiseks</a:t>
            </a:r>
            <a:endParaRPr lang="en-GB"/>
          </a:p>
        </p:txBody>
      </p:sp>
      <p:sp>
        <p:nvSpPr>
          <p:cNvPr id="8" name="Text Placeholder 5">
            <a:extLst>
              <a:ext uri="{FF2B5EF4-FFF2-40B4-BE49-F238E27FC236}">
                <a16:creationId xmlns:a16="http://schemas.microsoft.com/office/drawing/2014/main" id="{3C58903D-0FAC-22B0-B4CC-3D5A243814DF}"/>
              </a:ext>
            </a:extLst>
          </p:cNvPr>
          <p:cNvSpPr>
            <a:spLocks noGrp="1"/>
          </p:cNvSpPr>
          <p:nvPr>
            <p:ph type="body" sz="quarter" idx="11" hasCustomPrompt="1"/>
          </p:nvPr>
        </p:nvSpPr>
        <p:spPr>
          <a:xfrm>
            <a:off x="623887" y="1633440"/>
            <a:ext cx="10944000" cy="1488901"/>
          </a:xfrm>
          <a:prstGeom prst="rect">
            <a:avLst/>
          </a:prstGeom>
        </p:spPr>
        <p:txBody>
          <a:bodyPr bIns="0" anchor="t" anchorCtr="0">
            <a:normAutofit/>
          </a:bodyPr>
          <a:lstStyle>
            <a:lvl1pPr marL="0" indent="0">
              <a:spcBef>
                <a:spcPts val="200"/>
              </a:spcBef>
              <a:buNone/>
              <a:defRPr sz="2000">
                <a:solidFill>
                  <a:schemeClr val="bg1"/>
                </a:solidFill>
              </a:defRPr>
            </a:lvl1pPr>
          </a:lstStyle>
          <a:p>
            <a:pPr lvl="0"/>
            <a:r>
              <a:rPr lang="en-GB"/>
              <a:t>Click to edit</a:t>
            </a:r>
          </a:p>
        </p:txBody>
      </p:sp>
      <p:sp>
        <p:nvSpPr>
          <p:cNvPr id="10" name="Text Placeholder 8">
            <a:extLst>
              <a:ext uri="{FF2B5EF4-FFF2-40B4-BE49-F238E27FC236}">
                <a16:creationId xmlns:a16="http://schemas.microsoft.com/office/drawing/2014/main" id="{5274058E-3B34-E670-4220-CD3B2B018EEE}"/>
              </a:ext>
            </a:extLst>
          </p:cNvPr>
          <p:cNvSpPr>
            <a:spLocks noGrp="1"/>
          </p:cNvSpPr>
          <p:nvPr>
            <p:ph type="body" sz="quarter" idx="12" hasCustomPrompt="1"/>
          </p:nvPr>
        </p:nvSpPr>
        <p:spPr>
          <a:xfrm>
            <a:off x="623887" y="3233854"/>
            <a:ext cx="5333998" cy="3003434"/>
          </a:xfrm>
          <a:prstGeom prst="rect">
            <a:avLst/>
          </a:prstGeom>
        </p:spPr>
        <p:txBody>
          <a:bodyPr wrap="square" bIns="0" anchor="b" anchorCtr="0"/>
          <a:lstStyle>
            <a:lvl1pPr>
              <a:buClr>
                <a:schemeClr val="tx1"/>
              </a:buClr>
              <a:defRPr>
                <a:solidFill>
                  <a:schemeClr val="bg1"/>
                </a:solidFill>
              </a:defRPr>
            </a:lvl1pPr>
            <a:lvl2pPr>
              <a:buClr>
                <a:schemeClr val="tx1"/>
              </a:buClr>
              <a:defRPr>
                <a:solidFill>
                  <a:schemeClr val="bg1"/>
                </a:solidFill>
              </a:defRPr>
            </a:lvl2pPr>
            <a:lvl3pPr>
              <a:buClr>
                <a:schemeClr val="tx1"/>
              </a:buClr>
              <a:defRPr>
                <a:solidFill>
                  <a:schemeClr val="bg1"/>
                </a:solidFill>
              </a:defRPr>
            </a:lvl3pPr>
            <a:lvl4pPr>
              <a:buClr>
                <a:schemeClr val="tx1"/>
              </a:buClr>
              <a:defRPr>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t-EE"/>
              <a:t>Klõpsake redigeerimiseks</a:t>
            </a:r>
          </a:p>
          <a:p>
            <a:pPr lvl="0"/>
            <a:endParaRPr lang="et-EE"/>
          </a:p>
          <a:p>
            <a:pPr lvl="1"/>
            <a:r>
              <a:rPr lang="et-EE"/>
              <a:t>Teine tase</a:t>
            </a:r>
          </a:p>
          <a:p>
            <a:pPr lvl="2"/>
            <a:r>
              <a:rPr lang="et-EE"/>
              <a:t>Kolmas tase</a:t>
            </a:r>
          </a:p>
          <a:p>
            <a:pPr lvl="3"/>
            <a:r>
              <a:rPr lang="et-EE"/>
              <a:t>Neljas tase</a:t>
            </a:r>
          </a:p>
        </p:txBody>
      </p:sp>
      <p:sp>
        <p:nvSpPr>
          <p:cNvPr id="11" name="Teksti kohatäide 3">
            <a:extLst>
              <a:ext uri="{FF2B5EF4-FFF2-40B4-BE49-F238E27FC236}">
                <a16:creationId xmlns:a16="http://schemas.microsoft.com/office/drawing/2014/main" id="{9B8D5616-2965-A1DA-C1FB-ED0E61DC86F5}"/>
              </a:ext>
            </a:extLst>
          </p:cNvPr>
          <p:cNvSpPr>
            <a:spLocks noGrp="1"/>
          </p:cNvSpPr>
          <p:nvPr>
            <p:ph type="body" sz="quarter" idx="13" hasCustomPrompt="1"/>
          </p:nvPr>
        </p:nvSpPr>
        <p:spPr>
          <a:xfrm>
            <a:off x="6234117" y="3233854"/>
            <a:ext cx="5333770" cy="3003434"/>
          </a:xfrm>
          <a:prstGeom prst="rect">
            <a:avLst/>
          </a:prstGeom>
        </p:spPr>
        <p:txBody>
          <a:bodyPr anchor="b" anchorCtr="0"/>
          <a:lstStyle>
            <a:lvl1pPr>
              <a:buClr>
                <a:schemeClr val="tx1"/>
              </a:buClr>
              <a:defRPr>
                <a:solidFill>
                  <a:schemeClr val="bg1"/>
                </a:solidFill>
              </a:defRPr>
            </a:lvl1pPr>
            <a:lvl2pPr>
              <a:buClr>
                <a:schemeClr val="tx1"/>
              </a:buClr>
              <a:defRPr>
                <a:solidFill>
                  <a:schemeClr val="bg1"/>
                </a:solidFill>
              </a:defRPr>
            </a:lvl2pPr>
            <a:lvl3pPr>
              <a:buClr>
                <a:schemeClr val="tx1"/>
              </a:buClr>
              <a:defRPr>
                <a:solidFill>
                  <a:schemeClr val="bg1"/>
                </a:solidFill>
              </a:defRPr>
            </a:lvl3pPr>
            <a:lvl4pPr>
              <a:buClr>
                <a:schemeClr val="tx1"/>
              </a:buClr>
              <a:defRPr>
                <a:solidFill>
                  <a:schemeClr val="bg1"/>
                </a:solidFill>
              </a:defRPr>
            </a:lvl4pPr>
            <a:lvl5pPr>
              <a:buClr>
                <a:schemeClr val="tx1"/>
              </a:buClr>
              <a:defRPr>
                <a:solidFill>
                  <a:schemeClr val="tx1"/>
                </a:solidFill>
              </a:defRPr>
            </a:lvl5pPr>
          </a:lstStyle>
          <a:p>
            <a:pPr lvl="0"/>
            <a:r>
              <a:rPr lang="et-EE"/>
              <a:t>Klõpsake redigeerimiseks</a:t>
            </a:r>
          </a:p>
          <a:p>
            <a:pPr lvl="0"/>
            <a:endParaRPr lang="et-EE"/>
          </a:p>
          <a:p>
            <a:pPr lvl="1"/>
            <a:r>
              <a:rPr lang="et-EE"/>
              <a:t>Teine tase</a:t>
            </a:r>
          </a:p>
          <a:p>
            <a:pPr lvl="2"/>
            <a:r>
              <a:rPr lang="et-EE"/>
              <a:t>Kolmas tase</a:t>
            </a:r>
          </a:p>
          <a:p>
            <a:pPr lvl="3"/>
            <a:r>
              <a:rPr lang="et-EE"/>
              <a:t>Neljas tase</a:t>
            </a:r>
          </a:p>
        </p:txBody>
      </p:sp>
    </p:spTree>
    <p:extLst>
      <p:ext uri="{BB962C8B-B14F-4D97-AF65-F5344CB8AC3E}">
        <p14:creationId xmlns:p14="http://schemas.microsoft.com/office/powerpoint/2010/main" val="1818391674"/>
      </p:ext>
    </p:extLst>
  </p:cSld>
  <p:clrMapOvr>
    <a:masterClrMapping/>
  </p:clrMapOvr>
  <p:transition spd="slow">
    <p:push dir="u"/>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Sisu_Hall">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2"/>
            <a:ext cx="10944000" cy="974639"/>
          </a:xfrm>
        </p:spPr>
        <p:txBody>
          <a:bodyPr/>
          <a:lstStyle>
            <a:lvl1pPr>
              <a:defRPr>
                <a:solidFill>
                  <a:schemeClr val="tx1"/>
                </a:solidFill>
              </a:defRPr>
            </a:lvl1pPr>
          </a:lstStyle>
          <a:p>
            <a:r>
              <a:rPr lang="et-EE"/>
              <a:t>Klõpsake juhteksemplari pealkirja laadi redigeerimiseks</a:t>
            </a:r>
            <a:endParaRPr lang="en-GB"/>
          </a:p>
        </p:txBody>
      </p:sp>
      <p:sp>
        <p:nvSpPr>
          <p:cNvPr id="6" name="Text Placeholder 5"/>
          <p:cNvSpPr>
            <a:spLocks noGrp="1"/>
          </p:cNvSpPr>
          <p:nvPr>
            <p:ph type="body" sz="quarter" idx="11" hasCustomPrompt="1"/>
          </p:nvPr>
        </p:nvSpPr>
        <p:spPr>
          <a:xfrm>
            <a:off x="623887" y="1633440"/>
            <a:ext cx="10944000" cy="1475519"/>
          </a:xfrm>
          <a:prstGeom prst="rect">
            <a:avLst/>
          </a:prstGeom>
        </p:spPr>
        <p:txBody>
          <a:bodyPr bIns="0" anchor="t" anchorCtr="0">
            <a:normAutofit/>
          </a:bodyPr>
          <a:lstStyle>
            <a:lvl1pPr marL="0" indent="0">
              <a:spcBef>
                <a:spcPts val="200"/>
              </a:spcBef>
              <a:buNone/>
              <a:defRPr sz="2000">
                <a:solidFill>
                  <a:schemeClr val="tx1"/>
                </a:solidFill>
              </a:defRPr>
            </a:lvl1pPr>
          </a:lstStyle>
          <a:p>
            <a:pPr lvl="0"/>
            <a:r>
              <a:rPr lang="en-GB"/>
              <a:t>Click to edit</a:t>
            </a:r>
          </a:p>
        </p:txBody>
      </p:sp>
      <p:sp>
        <p:nvSpPr>
          <p:cNvPr id="3" name="Text Placeholder 8">
            <a:extLst>
              <a:ext uri="{FF2B5EF4-FFF2-40B4-BE49-F238E27FC236}">
                <a16:creationId xmlns:a16="http://schemas.microsoft.com/office/drawing/2014/main" id="{D81D1D37-F210-76A7-02CB-906EE4DF6968}"/>
              </a:ext>
            </a:extLst>
          </p:cNvPr>
          <p:cNvSpPr>
            <a:spLocks noGrp="1"/>
          </p:cNvSpPr>
          <p:nvPr>
            <p:ph type="body" sz="quarter" idx="12" hasCustomPrompt="1"/>
          </p:nvPr>
        </p:nvSpPr>
        <p:spPr>
          <a:xfrm>
            <a:off x="623887" y="3233854"/>
            <a:ext cx="5333998" cy="3003434"/>
          </a:xfrm>
          <a:prstGeom prst="rect">
            <a:avLst/>
          </a:prstGeom>
        </p:spPr>
        <p:txBody>
          <a:bodyPr wrap="square" bIns="0" anchor="b" anchorCtr="0"/>
          <a:lstStyle>
            <a:lvl1pPr>
              <a:buClr>
                <a:schemeClr val="accent5"/>
              </a:buClr>
              <a:defRPr>
                <a:solidFill>
                  <a:schemeClr val="tx1"/>
                </a:solidFill>
              </a:defRPr>
            </a:lvl1pPr>
            <a:lvl2pPr>
              <a:buClr>
                <a:schemeClr val="accent5"/>
              </a:buClr>
              <a:defRPr>
                <a:solidFill>
                  <a:schemeClr val="tx1"/>
                </a:solidFill>
              </a:defRPr>
            </a:lvl2pPr>
            <a:lvl3pPr>
              <a:buClr>
                <a:schemeClr val="accent5"/>
              </a:buClr>
              <a:defRPr>
                <a:solidFill>
                  <a:schemeClr val="tx1"/>
                </a:solidFill>
              </a:defRPr>
            </a:lvl3pPr>
            <a:lvl4pPr>
              <a:buClr>
                <a:schemeClr val="accent5"/>
              </a:buClr>
              <a:defRPr>
                <a:solidFill>
                  <a:schemeClr val="tx1"/>
                </a:solidFill>
              </a:defRPr>
            </a:lvl4pPr>
            <a:lvl5pPr>
              <a:buClr>
                <a:schemeClr val="bg1"/>
              </a:buClr>
              <a:defRPr>
                <a:solidFill>
                  <a:schemeClr val="bg1"/>
                </a:solidFill>
              </a:defRPr>
            </a:lvl5pPr>
            <a:lvl9pPr>
              <a:buClr>
                <a:schemeClr val="bg1"/>
              </a:buClr>
              <a:defRPr>
                <a:solidFill>
                  <a:schemeClr val="bg1"/>
                </a:solidFill>
              </a:defRPr>
            </a:lvl9pPr>
          </a:lstStyle>
          <a:p>
            <a:pPr lvl="0"/>
            <a:r>
              <a:rPr lang="et-EE"/>
              <a:t>Esimene tase</a:t>
            </a:r>
          </a:p>
          <a:p>
            <a:pPr lvl="1"/>
            <a:r>
              <a:rPr lang="et-EE"/>
              <a:t>Teine tase</a:t>
            </a:r>
          </a:p>
          <a:p>
            <a:pPr lvl="2"/>
            <a:r>
              <a:rPr lang="et-EE"/>
              <a:t>Kolmas tase</a:t>
            </a:r>
          </a:p>
          <a:p>
            <a:pPr lvl="3"/>
            <a:r>
              <a:rPr lang="et-EE"/>
              <a:t>Neljas tase</a:t>
            </a:r>
          </a:p>
        </p:txBody>
      </p:sp>
      <p:sp>
        <p:nvSpPr>
          <p:cNvPr id="5" name="Teksti kohatäide 3">
            <a:extLst>
              <a:ext uri="{FF2B5EF4-FFF2-40B4-BE49-F238E27FC236}">
                <a16:creationId xmlns:a16="http://schemas.microsoft.com/office/drawing/2014/main" id="{410114DA-66CC-8543-C54F-C78EFDDE48EF}"/>
              </a:ext>
            </a:extLst>
          </p:cNvPr>
          <p:cNvSpPr>
            <a:spLocks noGrp="1"/>
          </p:cNvSpPr>
          <p:nvPr>
            <p:ph type="body" sz="quarter" idx="13" hasCustomPrompt="1"/>
          </p:nvPr>
        </p:nvSpPr>
        <p:spPr>
          <a:xfrm>
            <a:off x="6234117" y="3233854"/>
            <a:ext cx="5333770" cy="3003434"/>
          </a:xfrm>
          <a:prstGeom prst="rect">
            <a:avLst/>
          </a:prstGeom>
        </p:spPr>
        <p:txBody>
          <a:bodyPr anchor="b" anchorCtr="0"/>
          <a:lstStyle>
            <a:lvl1pPr>
              <a:buClr>
                <a:schemeClr val="accent5"/>
              </a:buClr>
              <a:defRPr>
                <a:solidFill>
                  <a:schemeClr val="tx1"/>
                </a:solidFill>
              </a:defRPr>
            </a:lvl1pPr>
            <a:lvl2pPr>
              <a:buClr>
                <a:schemeClr val="accent5"/>
              </a:buClr>
              <a:defRPr>
                <a:solidFill>
                  <a:schemeClr val="tx1"/>
                </a:solidFill>
              </a:defRPr>
            </a:lvl2pPr>
            <a:lvl3pPr>
              <a:buClr>
                <a:schemeClr val="accent5"/>
              </a:buClr>
              <a:defRPr>
                <a:solidFill>
                  <a:schemeClr val="tx1"/>
                </a:solidFill>
              </a:defRPr>
            </a:lvl3pPr>
            <a:lvl4pPr>
              <a:buClr>
                <a:schemeClr val="accent5"/>
              </a:buClr>
              <a:defRPr>
                <a:solidFill>
                  <a:schemeClr val="tx1"/>
                </a:solidFill>
              </a:defRPr>
            </a:lvl4pPr>
            <a:lvl5pPr>
              <a:buClr>
                <a:schemeClr val="tx1"/>
              </a:buClr>
              <a:defRPr>
                <a:solidFill>
                  <a:schemeClr val="tx1"/>
                </a:solidFill>
              </a:defRPr>
            </a:lvl5pPr>
          </a:lstStyle>
          <a:p>
            <a:pPr lvl="0"/>
            <a:r>
              <a:rPr lang="et-EE"/>
              <a:t>Esimene tase</a:t>
            </a:r>
          </a:p>
          <a:p>
            <a:pPr lvl="1"/>
            <a:r>
              <a:rPr lang="et-EE"/>
              <a:t>Teine tase</a:t>
            </a:r>
          </a:p>
          <a:p>
            <a:pPr lvl="2"/>
            <a:r>
              <a:rPr lang="et-EE"/>
              <a:t>Kolmas tase</a:t>
            </a:r>
          </a:p>
          <a:p>
            <a:pPr lvl="3"/>
            <a:r>
              <a:rPr lang="et-EE"/>
              <a:t>Neljas tase</a:t>
            </a:r>
          </a:p>
        </p:txBody>
      </p:sp>
    </p:spTree>
    <p:extLst>
      <p:ext uri="{BB962C8B-B14F-4D97-AF65-F5344CB8AC3E}">
        <p14:creationId xmlns:p14="http://schemas.microsoft.com/office/powerpoint/2010/main" val="2843750687"/>
      </p:ext>
    </p:extLst>
  </p:cSld>
  <p:clrMapOvr>
    <a:masterClrMapping/>
  </p:clrMapOvr>
  <p:transition spd="slow">
    <p:push dir="u"/>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Sisu_Valge">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2"/>
            <a:ext cx="10944000" cy="974639"/>
          </a:xfrm>
        </p:spPr>
        <p:txBody>
          <a:bodyPr/>
          <a:lstStyle>
            <a:lvl1pPr>
              <a:defRPr>
                <a:solidFill>
                  <a:schemeClr val="tx2"/>
                </a:solidFill>
                <a:latin typeface="+mj-lt"/>
              </a:defRPr>
            </a:lvl1pPr>
          </a:lstStyle>
          <a:p>
            <a:r>
              <a:rPr lang="et-EE"/>
              <a:t>Klõpsake juhteksemplari pealkirja laadi redigeerimiseks</a:t>
            </a:r>
            <a:endParaRPr lang="en-GB"/>
          </a:p>
        </p:txBody>
      </p:sp>
      <p:sp>
        <p:nvSpPr>
          <p:cNvPr id="6" name="Text Placeholder 5"/>
          <p:cNvSpPr>
            <a:spLocks noGrp="1"/>
          </p:cNvSpPr>
          <p:nvPr>
            <p:ph type="body" sz="quarter" idx="11" hasCustomPrompt="1"/>
          </p:nvPr>
        </p:nvSpPr>
        <p:spPr>
          <a:xfrm>
            <a:off x="623887" y="1633440"/>
            <a:ext cx="10944000" cy="1488901"/>
          </a:xfrm>
          <a:prstGeom prst="rect">
            <a:avLst/>
          </a:prstGeom>
        </p:spPr>
        <p:txBody>
          <a:bodyPr bIns="0" anchor="t" anchorCtr="0">
            <a:normAutofit/>
          </a:bodyPr>
          <a:lstStyle>
            <a:lvl1pPr marL="0" indent="0">
              <a:spcBef>
                <a:spcPts val="200"/>
              </a:spcBef>
              <a:buNone/>
              <a:defRPr sz="2000">
                <a:solidFill>
                  <a:schemeClr val="tx1"/>
                </a:solidFill>
              </a:defRPr>
            </a:lvl1pPr>
          </a:lstStyle>
          <a:p>
            <a:pPr lvl="0"/>
            <a:r>
              <a:rPr lang="en-GB"/>
              <a:t>Click to edit</a:t>
            </a:r>
          </a:p>
        </p:txBody>
      </p:sp>
      <p:sp>
        <p:nvSpPr>
          <p:cNvPr id="4" name="Text Placeholder 8">
            <a:extLst>
              <a:ext uri="{FF2B5EF4-FFF2-40B4-BE49-F238E27FC236}">
                <a16:creationId xmlns:a16="http://schemas.microsoft.com/office/drawing/2014/main" id="{8B15CD4D-3DE1-15EA-809F-3C4B25F80676}"/>
              </a:ext>
            </a:extLst>
          </p:cNvPr>
          <p:cNvSpPr>
            <a:spLocks noGrp="1"/>
          </p:cNvSpPr>
          <p:nvPr>
            <p:ph type="body" sz="quarter" idx="12" hasCustomPrompt="1"/>
          </p:nvPr>
        </p:nvSpPr>
        <p:spPr>
          <a:xfrm>
            <a:off x="623887" y="3233854"/>
            <a:ext cx="5333998" cy="3003434"/>
          </a:xfrm>
          <a:prstGeom prst="rect">
            <a:avLst/>
          </a:prstGeom>
        </p:spPr>
        <p:txBody>
          <a:bodyPr wrap="square" bIns="0" anchor="b" anchorCtr="0"/>
          <a:lstStyle>
            <a:lvl1pPr>
              <a:buClr>
                <a:schemeClr val="accent5"/>
              </a:buClr>
              <a:defRPr>
                <a:solidFill>
                  <a:schemeClr val="tx1"/>
                </a:solidFill>
              </a:defRPr>
            </a:lvl1pPr>
            <a:lvl2pPr>
              <a:buClr>
                <a:schemeClr val="accent5"/>
              </a:buClr>
              <a:defRPr>
                <a:solidFill>
                  <a:schemeClr val="tx1"/>
                </a:solidFill>
              </a:defRPr>
            </a:lvl2pPr>
            <a:lvl3pPr>
              <a:buClr>
                <a:schemeClr val="accent5"/>
              </a:buClr>
              <a:defRPr>
                <a:solidFill>
                  <a:schemeClr val="tx1"/>
                </a:solidFill>
              </a:defRPr>
            </a:lvl3pPr>
            <a:lvl4pPr>
              <a:buClr>
                <a:schemeClr val="accent5"/>
              </a:buClr>
              <a:defRPr>
                <a:solidFill>
                  <a:schemeClr val="tx1"/>
                </a:solidFill>
              </a:defRPr>
            </a:lvl4pPr>
            <a:lvl5pPr>
              <a:buClr>
                <a:schemeClr val="bg1"/>
              </a:buClr>
              <a:defRPr>
                <a:solidFill>
                  <a:schemeClr val="bg1"/>
                </a:solidFill>
              </a:defRPr>
            </a:lvl5pPr>
            <a:lvl9pPr>
              <a:buClr>
                <a:schemeClr val="bg1"/>
              </a:buClr>
              <a:defRPr>
                <a:solidFill>
                  <a:schemeClr val="bg1"/>
                </a:solidFill>
              </a:defRPr>
            </a:lvl9pPr>
          </a:lstStyle>
          <a:p>
            <a:pPr lvl="0"/>
            <a:r>
              <a:rPr lang="et-EE"/>
              <a:t>Esimene tase</a:t>
            </a:r>
          </a:p>
          <a:p>
            <a:pPr lvl="1"/>
            <a:r>
              <a:rPr lang="et-EE"/>
              <a:t>Teine tase</a:t>
            </a:r>
          </a:p>
          <a:p>
            <a:pPr lvl="2"/>
            <a:r>
              <a:rPr lang="et-EE"/>
              <a:t>Kolmas tase</a:t>
            </a:r>
          </a:p>
          <a:p>
            <a:pPr lvl="3"/>
            <a:r>
              <a:rPr lang="et-EE"/>
              <a:t>Neljas tase</a:t>
            </a:r>
          </a:p>
        </p:txBody>
      </p:sp>
      <p:sp>
        <p:nvSpPr>
          <p:cNvPr id="7" name="Teksti kohatäide 3">
            <a:extLst>
              <a:ext uri="{FF2B5EF4-FFF2-40B4-BE49-F238E27FC236}">
                <a16:creationId xmlns:a16="http://schemas.microsoft.com/office/drawing/2014/main" id="{66561D95-6278-DEDE-F58F-B2498991AB3F}"/>
              </a:ext>
            </a:extLst>
          </p:cNvPr>
          <p:cNvSpPr>
            <a:spLocks noGrp="1"/>
          </p:cNvSpPr>
          <p:nvPr>
            <p:ph type="body" sz="quarter" idx="13" hasCustomPrompt="1"/>
          </p:nvPr>
        </p:nvSpPr>
        <p:spPr>
          <a:xfrm>
            <a:off x="6234117" y="3233854"/>
            <a:ext cx="5333770" cy="3003434"/>
          </a:xfrm>
          <a:prstGeom prst="rect">
            <a:avLst/>
          </a:prstGeom>
        </p:spPr>
        <p:txBody>
          <a:bodyPr anchor="b" anchorCtr="0"/>
          <a:lstStyle>
            <a:lvl1pPr>
              <a:buClr>
                <a:schemeClr val="accent5"/>
              </a:buClr>
              <a:defRPr>
                <a:solidFill>
                  <a:schemeClr val="tx1"/>
                </a:solidFill>
              </a:defRPr>
            </a:lvl1pPr>
            <a:lvl2pPr>
              <a:buClr>
                <a:schemeClr val="accent5"/>
              </a:buClr>
              <a:defRPr>
                <a:solidFill>
                  <a:schemeClr val="tx1"/>
                </a:solidFill>
              </a:defRPr>
            </a:lvl2pPr>
            <a:lvl3pPr>
              <a:buClr>
                <a:schemeClr val="accent5"/>
              </a:buClr>
              <a:defRPr>
                <a:solidFill>
                  <a:schemeClr val="tx1"/>
                </a:solidFill>
              </a:defRPr>
            </a:lvl3pPr>
            <a:lvl4pPr>
              <a:buClr>
                <a:schemeClr val="accent5"/>
              </a:buClr>
              <a:defRPr>
                <a:solidFill>
                  <a:schemeClr val="tx1"/>
                </a:solidFill>
              </a:defRPr>
            </a:lvl4pPr>
            <a:lvl5pPr>
              <a:buClr>
                <a:schemeClr val="tx1"/>
              </a:buClr>
              <a:defRPr>
                <a:solidFill>
                  <a:schemeClr val="tx1"/>
                </a:solidFill>
              </a:defRPr>
            </a:lvl5pPr>
          </a:lstStyle>
          <a:p>
            <a:pPr lvl="0"/>
            <a:r>
              <a:rPr lang="et-EE"/>
              <a:t>Esimene tase</a:t>
            </a:r>
          </a:p>
          <a:p>
            <a:pPr lvl="1"/>
            <a:r>
              <a:rPr lang="et-EE"/>
              <a:t>Teine tase</a:t>
            </a:r>
          </a:p>
          <a:p>
            <a:pPr lvl="2"/>
            <a:r>
              <a:rPr lang="et-EE"/>
              <a:t>Kolmas tase</a:t>
            </a:r>
          </a:p>
          <a:p>
            <a:pPr lvl="3"/>
            <a:r>
              <a:rPr lang="et-EE"/>
              <a:t>Neljas tase</a:t>
            </a:r>
          </a:p>
        </p:txBody>
      </p:sp>
    </p:spTree>
    <p:extLst>
      <p:ext uri="{BB962C8B-B14F-4D97-AF65-F5344CB8AC3E}">
        <p14:creationId xmlns:p14="http://schemas.microsoft.com/office/powerpoint/2010/main" val="1649000634"/>
      </p:ext>
    </p:extLst>
  </p:cSld>
  <p:clrMapOvr>
    <a:masterClrMapping/>
  </p:clrMapOvr>
  <p:transition spd="slow">
    <p:push dir="u"/>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3_Sisu_Sinine">
    <p:spTree>
      <p:nvGrpSpPr>
        <p:cNvPr id="1" name=""/>
        <p:cNvGrpSpPr/>
        <p:nvPr/>
      </p:nvGrpSpPr>
      <p:grpSpPr>
        <a:xfrm>
          <a:off x="0" y="0"/>
          <a:ext cx="0" cy="0"/>
          <a:chOff x="0" y="0"/>
          <a:chExt cx="0" cy="0"/>
        </a:xfrm>
      </p:grpSpPr>
      <p:sp>
        <p:nvSpPr>
          <p:cNvPr id="2" name="Title 1"/>
          <p:cNvSpPr>
            <a:spLocks noGrp="1"/>
          </p:cNvSpPr>
          <p:nvPr>
            <p:ph type="title"/>
          </p:nvPr>
        </p:nvSpPr>
        <p:spPr>
          <a:xfrm>
            <a:off x="623889" y="658801"/>
            <a:ext cx="10943999" cy="1617675"/>
          </a:xfrm>
        </p:spPr>
        <p:txBody>
          <a:bodyPr/>
          <a:lstStyle>
            <a:lvl1pPr>
              <a:defRPr sz="5000">
                <a:solidFill>
                  <a:schemeClr val="bg1"/>
                </a:solidFill>
              </a:defRPr>
            </a:lvl1pPr>
          </a:lstStyle>
          <a:p>
            <a:r>
              <a:rPr lang="et-EE"/>
              <a:t>Klõpsake juhteksemplari pealkirja laadi redigeerimiseks</a:t>
            </a:r>
            <a:endParaRPr lang="en-GB"/>
          </a:p>
        </p:txBody>
      </p:sp>
      <p:sp>
        <p:nvSpPr>
          <p:cNvPr id="9" name="Text Placeholder 8"/>
          <p:cNvSpPr>
            <a:spLocks noGrp="1"/>
          </p:cNvSpPr>
          <p:nvPr>
            <p:ph type="body" sz="quarter" idx="12" hasCustomPrompt="1"/>
          </p:nvPr>
        </p:nvSpPr>
        <p:spPr>
          <a:xfrm>
            <a:off x="623888" y="1750741"/>
            <a:ext cx="10944000" cy="4486547"/>
          </a:xfrm>
          <a:prstGeom prst="rect">
            <a:avLst/>
          </a:prstGeom>
        </p:spPr>
        <p:txBody>
          <a:bodyPr wrap="square" bIns="0" anchor="b"/>
          <a:lstStyle>
            <a:lvl1pPr>
              <a:buClr>
                <a:schemeClr val="tx1"/>
              </a:buClr>
              <a:defRPr>
                <a:solidFill>
                  <a:schemeClr val="bg1"/>
                </a:solidFill>
              </a:defRPr>
            </a:lvl1pPr>
            <a:lvl2pPr>
              <a:buClr>
                <a:schemeClr val="tx1"/>
              </a:buClr>
              <a:defRPr>
                <a:solidFill>
                  <a:schemeClr val="bg1"/>
                </a:solidFill>
              </a:defRPr>
            </a:lvl2pPr>
            <a:lvl3pPr>
              <a:buClr>
                <a:schemeClr val="tx1"/>
              </a:buClr>
              <a:defRPr>
                <a:solidFill>
                  <a:schemeClr val="bg1"/>
                </a:solidFill>
              </a:defRPr>
            </a:lvl3pPr>
            <a:lvl4pPr>
              <a:buClr>
                <a:schemeClr val="tx1"/>
              </a:buClr>
              <a:defRPr>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a:t>First level</a:t>
            </a:r>
          </a:p>
          <a:p>
            <a:pPr lvl="1"/>
            <a:r>
              <a:rPr lang="en-US"/>
              <a:t>Second Level</a:t>
            </a:r>
          </a:p>
          <a:p>
            <a:pPr lvl="2"/>
            <a:r>
              <a:rPr lang="en-US"/>
              <a:t>Third level</a:t>
            </a:r>
          </a:p>
          <a:p>
            <a:pPr lvl="3"/>
            <a:r>
              <a:rPr lang="en-US"/>
              <a:t>Fourth level</a:t>
            </a:r>
            <a:endParaRPr lang="en-GB"/>
          </a:p>
        </p:txBody>
      </p:sp>
    </p:spTree>
    <p:extLst>
      <p:ext uri="{BB962C8B-B14F-4D97-AF65-F5344CB8AC3E}">
        <p14:creationId xmlns:p14="http://schemas.microsoft.com/office/powerpoint/2010/main" val="2506554923"/>
      </p:ext>
    </p:extLst>
  </p:cSld>
  <p:clrMapOvr>
    <a:masterClrMapping/>
  </p:clrMapOvr>
  <p:transition spd="slow">
    <p:push dir="u"/>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Sisu_Hall">
    <p:spTree>
      <p:nvGrpSpPr>
        <p:cNvPr id="1" name=""/>
        <p:cNvGrpSpPr/>
        <p:nvPr/>
      </p:nvGrpSpPr>
      <p:grpSpPr>
        <a:xfrm>
          <a:off x="0" y="0"/>
          <a:ext cx="0" cy="0"/>
          <a:chOff x="0" y="0"/>
          <a:chExt cx="0" cy="0"/>
        </a:xfrm>
      </p:grpSpPr>
      <p:sp>
        <p:nvSpPr>
          <p:cNvPr id="2" name="Title 1"/>
          <p:cNvSpPr>
            <a:spLocks noGrp="1"/>
          </p:cNvSpPr>
          <p:nvPr>
            <p:ph type="title"/>
          </p:nvPr>
        </p:nvSpPr>
        <p:spPr>
          <a:xfrm>
            <a:off x="623888" y="658801"/>
            <a:ext cx="10944000" cy="1617675"/>
          </a:xfrm>
        </p:spPr>
        <p:txBody>
          <a:bodyPr/>
          <a:lstStyle>
            <a:lvl1pPr>
              <a:defRPr sz="5000">
                <a:solidFill>
                  <a:schemeClr val="tx1"/>
                </a:solidFill>
                <a:latin typeface="+mj-lt"/>
              </a:defRPr>
            </a:lvl1pPr>
          </a:lstStyle>
          <a:p>
            <a:r>
              <a:rPr lang="et-EE"/>
              <a:t>Klõpsake juhteksemplari pealkirja laadi redigeerimiseks</a:t>
            </a:r>
            <a:endParaRPr lang="en-GB"/>
          </a:p>
        </p:txBody>
      </p:sp>
      <p:sp>
        <p:nvSpPr>
          <p:cNvPr id="9" name="Text Placeholder 8"/>
          <p:cNvSpPr>
            <a:spLocks noGrp="1"/>
          </p:cNvSpPr>
          <p:nvPr>
            <p:ph type="body" sz="quarter" idx="12" hasCustomPrompt="1"/>
          </p:nvPr>
        </p:nvSpPr>
        <p:spPr>
          <a:xfrm>
            <a:off x="623888" y="1712653"/>
            <a:ext cx="10944000" cy="4524636"/>
          </a:xfrm>
          <a:prstGeom prst="rect">
            <a:avLst/>
          </a:prstGeom>
        </p:spPr>
        <p:txBody>
          <a:bodyPr wrap="square" bIns="0"/>
          <a:lstStyle>
            <a:lvl1pPr>
              <a:buClr>
                <a:schemeClr val="accent5"/>
              </a:buClr>
              <a:defRPr>
                <a:solidFill>
                  <a:schemeClr val="tx1"/>
                </a:solidFill>
              </a:defRPr>
            </a:lvl1pPr>
            <a:lvl2pPr>
              <a:buClr>
                <a:schemeClr val="accent5"/>
              </a:buClr>
              <a:defRPr>
                <a:solidFill>
                  <a:schemeClr val="tx1"/>
                </a:solidFill>
              </a:defRPr>
            </a:lvl2pPr>
            <a:lvl3pPr>
              <a:buClr>
                <a:schemeClr val="accent5"/>
              </a:buClr>
              <a:defRPr>
                <a:solidFill>
                  <a:schemeClr val="tx1"/>
                </a:solidFill>
              </a:defRPr>
            </a:lvl3pPr>
            <a:lvl4pPr>
              <a:buClr>
                <a:schemeClr val="accent5"/>
              </a:buClr>
              <a:defRPr>
                <a:solidFill>
                  <a:schemeClr val="tx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a:t>First level</a:t>
            </a:r>
          </a:p>
          <a:p>
            <a:pPr lvl="1"/>
            <a:r>
              <a:rPr lang="en-US"/>
              <a:t>Second Level</a:t>
            </a:r>
          </a:p>
          <a:p>
            <a:pPr lvl="2"/>
            <a:r>
              <a:rPr lang="en-US"/>
              <a:t>Third level</a:t>
            </a:r>
          </a:p>
          <a:p>
            <a:pPr lvl="3"/>
            <a:r>
              <a:rPr lang="en-US"/>
              <a:t>Fourth level</a:t>
            </a:r>
            <a:endParaRPr lang="en-GB"/>
          </a:p>
        </p:txBody>
      </p:sp>
    </p:spTree>
    <p:extLst>
      <p:ext uri="{BB962C8B-B14F-4D97-AF65-F5344CB8AC3E}">
        <p14:creationId xmlns:p14="http://schemas.microsoft.com/office/powerpoint/2010/main" val="2708771113"/>
      </p:ext>
    </p:extLst>
  </p:cSld>
  <p:clrMapOvr>
    <a:masterClrMapping/>
  </p:clrMapOvr>
  <p:transition spd="slow">
    <p:push dir="u"/>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Sisu_Valge">
    <p:spTree>
      <p:nvGrpSpPr>
        <p:cNvPr id="1" name=""/>
        <p:cNvGrpSpPr/>
        <p:nvPr/>
      </p:nvGrpSpPr>
      <p:grpSpPr>
        <a:xfrm>
          <a:off x="0" y="0"/>
          <a:ext cx="0" cy="0"/>
          <a:chOff x="0" y="0"/>
          <a:chExt cx="0" cy="0"/>
        </a:xfrm>
      </p:grpSpPr>
      <p:sp>
        <p:nvSpPr>
          <p:cNvPr id="2" name="Title 1"/>
          <p:cNvSpPr>
            <a:spLocks noGrp="1"/>
          </p:cNvSpPr>
          <p:nvPr>
            <p:ph type="title"/>
          </p:nvPr>
        </p:nvSpPr>
        <p:spPr>
          <a:xfrm>
            <a:off x="623888" y="658801"/>
            <a:ext cx="10944000" cy="1617675"/>
          </a:xfrm>
        </p:spPr>
        <p:txBody>
          <a:bodyPr/>
          <a:lstStyle>
            <a:lvl1pPr>
              <a:defRPr>
                <a:solidFill>
                  <a:schemeClr val="tx2"/>
                </a:solidFill>
              </a:defRPr>
            </a:lvl1pPr>
          </a:lstStyle>
          <a:p>
            <a:r>
              <a:rPr lang="et-EE"/>
              <a:t>Klõpsake juhteksemplari pealkirja laadi redigeerimiseks</a:t>
            </a:r>
            <a:endParaRPr lang="en-GB"/>
          </a:p>
        </p:txBody>
      </p:sp>
      <p:sp>
        <p:nvSpPr>
          <p:cNvPr id="3" name="Text Placeholder 8">
            <a:extLst>
              <a:ext uri="{FF2B5EF4-FFF2-40B4-BE49-F238E27FC236}">
                <a16:creationId xmlns:a16="http://schemas.microsoft.com/office/drawing/2014/main" id="{8DE4B2D1-AF69-83C1-9EA7-F336925CD667}"/>
              </a:ext>
            </a:extLst>
          </p:cNvPr>
          <p:cNvSpPr>
            <a:spLocks noGrp="1"/>
          </p:cNvSpPr>
          <p:nvPr>
            <p:ph type="body" sz="quarter" idx="12" hasCustomPrompt="1"/>
          </p:nvPr>
        </p:nvSpPr>
        <p:spPr>
          <a:xfrm>
            <a:off x="623888" y="1712653"/>
            <a:ext cx="10944000" cy="4524636"/>
          </a:xfrm>
          <a:prstGeom prst="rect">
            <a:avLst/>
          </a:prstGeom>
        </p:spPr>
        <p:txBody>
          <a:bodyPr wrap="square" bIns="0"/>
          <a:lstStyle>
            <a:lvl1pPr>
              <a:buClr>
                <a:schemeClr val="accent5"/>
              </a:buClr>
              <a:defRPr>
                <a:solidFill>
                  <a:schemeClr val="tx1"/>
                </a:solidFill>
              </a:defRPr>
            </a:lvl1pPr>
            <a:lvl2pPr>
              <a:buClr>
                <a:schemeClr val="accent5"/>
              </a:buClr>
              <a:defRPr>
                <a:solidFill>
                  <a:schemeClr val="tx1"/>
                </a:solidFill>
              </a:defRPr>
            </a:lvl2pPr>
            <a:lvl3pPr>
              <a:buClr>
                <a:schemeClr val="accent5"/>
              </a:buClr>
              <a:defRPr>
                <a:solidFill>
                  <a:schemeClr val="tx1"/>
                </a:solidFill>
              </a:defRPr>
            </a:lvl3pPr>
            <a:lvl4pPr>
              <a:buClr>
                <a:schemeClr val="accent5"/>
              </a:buClr>
              <a:defRPr>
                <a:solidFill>
                  <a:schemeClr val="tx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a:t>First level</a:t>
            </a:r>
          </a:p>
          <a:p>
            <a:pPr lvl="1"/>
            <a:r>
              <a:rPr lang="en-US"/>
              <a:t>Second Level</a:t>
            </a:r>
          </a:p>
          <a:p>
            <a:pPr lvl="2"/>
            <a:r>
              <a:rPr lang="en-US"/>
              <a:t>Third level</a:t>
            </a:r>
          </a:p>
          <a:p>
            <a:pPr lvl="3"/>
            <a:r>
              <a:rPr lang="en-US"/>
              <a:t>Fourth level</a:t>
            </a:r>
            <a:endParaRPr lang="en-GB"/>
          </a:p>
        </p:txBody>
      </p:sp>
    </p:spTree>
    <p:extLst>
      <p:ext uri="{BB962C8B-B14F-4D97-AF65-F5344CB8AC3E}">
        <p14:creationId xmlns:p14="http://schemas.microsoft.com/office/powerpoint/2010/main" val="1167213625"/>
      </p:ext>
    </p:extLst>
  </p:cSld>
  <p:clrMapOvr>
    <a:masterClrMapping/>
  </p:clrMapOvr>
  <p:transition spd="slow">
    <p:push dir="u"/>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_Sisu_Sinine">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294CF298-A6B7-C76B-DB85-269436838666}"/>
              </a:ext>
            </a:extLst>
          </p:cNvPr>
          <p:cNvSpPr>
            <a:spLocks noGrp="1"/>
          </p:cNvSpPr>
          <p:nvPr>
            <p:ph type="title"/>
          </p:nvPr>
        </p:nvSpPr>
        <p:spPr>
          <a:xfrm>
            <a:off x="623886" y="658802"/>
            <a:ext cx="10944000" cy="1114242"/>
          </a:xfrm>
        </p:spPr>
        <p:txBody>
          <a:bodyPr/>
          <a:lstStyle>
            <a:lvl1pPr>
              <a:defRPr sz="5000">
                <a:solidFill>
                  <a:schemeClr val="bg1"/>
                </a:solidFill>
              </a:defRPr>
            </a:lvl1pPr>
          </a:lstStyle>
          <a:p>
            <a:r>
              <a:rPr lang="et-EE"/>
              <a:t>Klõpsake juhteksemplari pealkirja laadi redigeerimiseks</a:t>
            </a:r>
            <a:endParaRPr lang="en-GB"/>
          </a:p>
        </p:txBody>
      </p:sp>
      <p:sp>
        <p:nvSpPr>
          <p:cNvPr id="5" name="Text Placeholder 8">
            <a:extLst>
              <a:ext uri="{FF2B5EF4-FFF2-40B4-BE49-F238E27FC236}">
                <a16:creationId xmlns:a16="http://schemas.microsoft.com/office/drawing/2014/main" id="{97A1AA7C-1EC0-2EAA-2422-D91B570F3D3C}"/>
              </a:ext>
            </a:extLst>
          </p:cNvPr>
          <p:cNvSpPr>
            <a:spLocks noGrp="1"/>
          </p:cNvSpPr>
          <p:nvPr>
            <p:ph type="body" sz="quarter" idx="12" hasCustomPrompt="1"/>
          </p:nvPr>
        </p:nvSpPr>
        <p:spPr>
          <a:xfrm>
            <a:off x="623886" y="1962614"/>
            <a:ext cx="5333999" cy="4273200"/>
          </a:xfrm>
          <a:prstGeom prst="rect">
            <a:avLst/>
          </a:prstGeom>
        </p:spPr>
        <p:txBody>
          <a:bodyPr wrap="square" bIns="0" anchor="b" anchorCtr="0"/>
          <a:lstStyle>
            <a:lvl1pPr>
              <a:buClr>
                <a:schemeClr val="tx1"/>
              </a:buClr>
              <a:defRPr>
                <a:solidFill>
                  <a:schemeClr val="bg1"/>
                </a:solidFill>
              </a:defRPr>
            </a:lvl1pPr>
            <a:lvl2pPr>
              <a:buClr>
                <a:schemeClr val="tx1"/>
              </a:buClr>
              <a:defRPr>
                <a:solidFill>
                  <a:schemeClr val="bg1"/>
                </a:solidFill>
              </a:defRPr>
            </a:lvl2pPr>
            <a:lvl3pPr>
              <a:buClr>
                <a:schemeClr val="tx1"/>
              </a:buClr>
              <a:defRPr>
                <a:solidFill>
                  <a:schemeClr val="bg1"/>
                </a:solidFill>
              </a:defRPr>
            </a:lvl3pPr>
            <a:lvl4pPr>
              <a:buClr>
                <a:schemeClr val="tx1"/>
              </a:buClr>
              <a:defRPr>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a:t>First level</a:t>
            </a:r>
          </a:p>
          <a:p>
            <a:pPr lvl="1"/>
            <a:r>
              <a:rPr lang="en-US"/>
              <a:t>Second Level</a:t>
            </a:r>
          </a:p>
          <a:p>
            <a:pPr lvl="2"/>
            <a:r>
              <a:rPr lang="en-US"/>
              <a:t>Third level</a:t>
            </a:r>
          </a:p>
          <a:p>
            <a:pPr lvl="3"/>
            <a:r>
              <a:rPr lang="en-US"/>
              <a:t>Fourth level</a:t>
            </a:r>
            <a:endParaRPr lang="en-GB"/>
          </a:p>
        </p:txBody>
      </p:sp>
      <p:sp>
        <p:nvSpPr>
          <p:cNvPr id="6" name="Teksti kohatäide 3">
            <a:extLst>
              <a:ext uri="{FF2B5EF4-FFF2-40B4-BE49-F238E27FC236}">
                <a16:creationId xmlns:a16="http://schemas.microsoft.com/office/drawing/2014/main" id="{5DC5E15F-754B-3BB6-5778-4784912252C0}"/>
              </a:ext>
            </a:extLst>
          </p:cNvPr>
          <p:cNvSpPr>
            <a:spLocks noGrp="1"/>
          </p:cNvSpPr>
          <p:nvPr>
            <p:ph type="body" sz="quarter" idx="13" hasCustomPrompt="1"/>
          </p:nvPr>
        </p:nvSpPr>
        <p:spPr>
          <a:xfrm>
            <a:off x="6234117" y="1962614"/>
            <a:ext cx="5333998" cy="4274673"/>
          </a:xfrm>
          <a:prstGeom prst="rect">
            <a:avLst/>
          </a:prstGeom>
        </p:spPr>
        <p:txBody>
          <a:bodyPr anchor="b" anchorCtr="0"/>
          <a:lstStyle>
            <a:lvl1pPr>
              <a:buClr>
                <a:schemeClr val="tx1"/>
              </a:buClr>
              <a:defRPr>
                <a:solidFill>
                  <a:schemeClr val="bg1"/>
                </a:solidFill>
              </a:defRPr>
            </a:lvl1pPr>
            <a:lvl2pPr>
              <a:buClr>
                <a:schemeClr val="tx1"/>
              </a:buClr>
              <a:defRPr>
                <a:solidFill>
                  <a:schemeClr val="bg1"/>
                </a:solidFill>
              </a:defRPr>
            </a:lvl2pPr>
            <a:lvl3pPr>
              <a:buClr>
                <a:schemeClr val="tx1"/>
              </a:buClr>
              <a:defRPr>
                <a:solidFill>
                  <a:schemeClr val="bg1"/>
                </a:solidFill>
              </a:defRPr>
            </a:lvl3pPr>
            <a:lvl4pPr>
              <a:buClr>
                <a:schemeClr val="tx1"/>
              </a:buClr>
              <a:defRPr>
                <a:solidFill>
                  <a:schemeClr val="bg1"/>
                </a:solidFill>
              </a:defRPr>
            </a:lvl4pPr>
            <a:lvl5pPr>
              <a:buClr>
                <a:schemeClr val="bg1"/>
              </a:buClr>
              <a:defRPr>
                <a:solidFill>
                  <a:schemeClr val="bg1"/>
                </a:solidFill>
              </a:defRPr>
            </a:lvl5pPr>
          </a:lstStyle>
          <a:p>
            <a:pPr lvl="0"/>
            <a:r>
              <a:rPr lang="en-US"/>
              <a:t>First level</a:t>
            </a:r>
          </a:p>
          <a:p>
            <a:pPr lvl="1"/>
            <a:r>
              <a:rPr lang="en-US"/>
              <a:t>Second Level</a:t>
            </a:r>
          </a:p>
          <a:p>
            <a:pPr lvl="2"/>
            <a:r>
              <a:rPr lang="en-US"/>
              <a:t>Third level</a:t>
            </a:r>
          </a:p>
          <a:p>
            <a:pPr lvl="3"/>
            <a:r>
              <a:rPr lang="en-US"/>
              <a:t>Fourth level</a:t>
            </a:r>
            <a:endParaRPr lang="en-GB"/>
          </a:p>
        </p:txBody>
      </p:sp>
    </p:spTree>
    <p:extLst>
      <p:ext uri="{BB962C8B-B14F-4D97-AF65-F5344CB8AC3E}">
        <p14:creationId xmlns:p14="http://schemas.microsoft.com/office/powerpoint/2010/main" val="3210400156"/>
      </p:ext>
    </p:extLst>
  </p:cSld>
  <p:clrMapOvr>
    <a:masterClrMapping/>
  </p:clrMapOvr>
  <p:transition spd="slow">
    <p:push dir="u"/>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_Sisu_Hall">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10944000" cy="1225755"/>
          </a:xfrm>
        </p:spPr>
        <p:txBody>
          <a:bodyPr/>
          <a:lstStyle>
            <a:lvl1pPr>
              <a:defRPr>
                <a:solidFill>
                  <a:schemeClr val="tx1"/>
                </a:solidFill>
              </a:defRPr>
            </a:lvl1pPr>
          </a:lstStyle>
          <a:p>
            <a:r>
              <a:rPr lang="et-EE"/>
              <a:t>Klõpsake juhteksemplari pealkirja laadi redigeerimiseks</a:t>
            </a:r>
            <a:endParaRPr lang="en-GB"/>
          </a:p>
        </p:txBody>
      </p:sp>
      <p:sp>
        <p:nvSpPr>
          <p:cNvPr id="5" name="Text Placeholder 8">
            <a:extLst>
              <a:ext uri="{FF2B5EF4-FFF2-40B4-BE49-F238E27FC236}">
                <a16:creationId xmlns:a16="http://schemas.microsoft.com/office/drawing/2014/main" id="{74F2DA10-9148-B9D4-4FD7-0F1FC4FB9E5D}"/>
              </a:ext>
            </a:extLst>
          </p:cNvPr>
          <p:cNvSpPr>
            <a:spLocks noGrp="1"/>
          </p:cNvSpPr>
          <p:nvPr>
            <p:ph type="body" sz="quarter" idx="12" hasCustomPrompt="1"/>
          </p:nvPr>
        </p:nvSpPr>
        <p:spPr>
          <a:xfrm>
            <a:off x="623887" y="1962616"/>
            <a:ext cx="5333998" cy="4274672"/>
          </a:xfrm>
          <a:prstGeom prst="rect">
            <a:avLst/>
          </a:prstGeom>
        </p:spPr>
        <p:txBody>
          <a:bodyPr wrap="square" bIns="0" anchor="b" anchorCtr="0"/>
          <a:lstStyle>
            <a:lvl1pPr>
              <a:buClr>
                <a:schemeClr val="accent5"/>
              </a:buClr>
              <a:defRPr>
                <a:solidFill>
                  <a:schemeClr val="tx1"/>
                </a:solidFill>
              </a:defRPr>
            </a:lvl1pPr>
            <a:lvl2pPr>
              <a:buClr>
                <a:schemeClr val="accent5"/>
              </a:buClr>
              <a:defRPr>
                <a:solidFill>
                  <a:schemeClr val="tx1"/>
                </a:solidFill>
              </a:defRPr>
            </a:lvl2pPr>
            <a:lvl3pPr>
              <a:buClr>
                <a:schemeClr val="accent5"/>
              </a:buClr>
              <a:defRPr>
                <a:solidFill>
                  <a:schemeClr val="tx1"/>
                </a:solidFill>
              </a:defRPr>
            </a:lvl3pPr>
            <a:lvl4pPr>
              <a:buClr>
                <a:schemeClr val="accent5"/>
              </a:buClr>
              <a:defRPr>
                <a:solidFill>
                  <a:schemeClr val="tx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a:t>First level</a:t>
            </a:r>
          </a:p>
          <a:p>
            <a:pPr lvl="1"/>
            <a:r>
              <a:rPr lang="en-US"/>
              <a:t>Second Level</a:t>
            </a:r>
          </a:p>
          <a:p>
            <a:pPr lvl="2"/>
            <a:r>
              <a:rPr lang="en-US"/>
              <a:t>Third level</a:t>
            </a:r>
          </a:p>
          <a:p>
            <a:pPr lvl="3"/>
            <a:r>
              <a:rPr lang="en-US"/>
              <a:t>Fourth level</a:t>
            </a:r>
            <a:endParaRPr lang="en-GB"/>
          </a:p>
        </p:txBody>
      </p:sp>
      <p:sp>
        <p:nvSpPr>
          <p:cNvPr id="8" name="Teksti kohatäide 3">
            <a:extLst>
              <a:ext uri="{FF2B5EF4-FFF2-40B4-BE49-F238E27FC236}">
                <a16:creationId xmlns:a16="http://schemas.microsoft.com/office/drawing/2014/main" id="{F8DBE1C6-1619-02CD-145F-80D5F6F61BE2}"/>
              </a:ext>
            </a:extLst>
          </p:cNvPr>
          <p:cNvSpPr>
            <a:spLocks noGrp="1"/>
          </p:cNvSpPr>
          <p:nvPr>
            <p:ph type="body" sz="quarter" idx="13" hasCustomPrompt="1"/>
          </p:nvPr>
        </p:nvSpPr>
        <p:spPr>
          <a:xfrm>
            <a:off x="6234117" y="1962616"/>
            <a:ext cx="5333770" cy="4274672"/>
          </a:xfrm>
          <a:prstGeom prst="rect">
            <a:avLst/>
          </a:prstGeom>
        </p:spPr>
        <p:txBody>
          <a:bodyPr anchor="b" anchorCtr="0"/>
          <a:lstStyle>
            <a:lvl1pPr>
              <a:buClr>
                <a:schemeClr val="accent5"/>
              </a:buClr>
              <a:defRPr>
                <a:solidFill>
                  <a:schemeClr val="tx1"/>
                </a:solidFill>
              </a:defRPr>
            </a:lvl1pPr>
            <a:lvl2pPr>
              <a:buClr>
                <a:schemeClr val="accent5"/>
              </a:buClr>
              <a:defRPr>
                <a:solidFill>
                  <a:schemeClr val="tx1"/>
                </a:solidFill>
              </a:defRPr>
            </a:lvl2pPr>
            <a:lvl3pPr>
              <a:buClr>
                <a:schemeClr val="accent5"/>
              </a:buClr>
              <a:defRPr>
                <a:solidFill>
                  <a:schemeClr val="tx1"/>
                </a:solidFill>
              </a:defRPr>
            </a:lvl3pPr>
            <a:lvl4pPr>
              <a:buClr>
                <a:schemeClr val="accent5"/>
              </a:buClr>
              <a:defRPr>
                <a:solidFill>
                  <a:schemeClr val="tx1"/>
                </a:solidFill>
              </a:defRPr>
            </a:lvl4pPr>
            <a:lvl5pPr>
              <a:buClr>
                <a:schemeClr val="tx1"/>
              </a:buClr>
              <a:defRPr>
                <a:solidFill>
                  <a:schemeClr val="tx1"/>
                </a:solidFill>
              </a:defRPr>
            </a:lvl5pPr>
          </a:lstStyle>
          <a:p>
            <a:pPr lvl="0"/>
            <a:r>
              <a:rPr lang="en-US"/>
              <a:t>First level</a:t>
            </a:r>
          </a:p>
          <a:p>
            <a:pPr lvl="1"/>
            <a:r>
              <a:rPr lang="en-US"/>
              <a:t>Second Level</a:t>
            </a:r>
          </a:p>
          <a:p>
            <a:pPr lvl="2"/>
            <a:r>
              <a:rPr lang="en-US"/>
              <a:t>Third level</a:t>
            </a:r>
          </a:p>
          <a:p>
            <a:pPr lvl="3"/>
            <a:r>
              <a:rPr lang="en-US"/>
              <a:t>Fourth level</a:t>
            </a:r>
            <a:endParaRPr lang="en-GB"/>
          </a:p>
        </p:txBody>
      </p:sp>
    </p:spTree>
    <p:extLst>
      <p:ext uri="{BB962C8B-B14F-4D97-AF65-F5344CB8AC3E}">
        <p14:creationId xmlns:p14="http://schemas.microsoft.com/office/powerpoint/2010/main" val="2017369339"/>
      </p:ext>
    </p:extLst>
  </p:cSld>
  <p:clrMapOvr>
    <a:masterClrMapping/>
  </p:clrMapOvr>
  <p:transition spd="slow">
    <p:push dir="u"/>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_Sisu_Valge">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D61E035-0075-833A-FD33-B4AD08FC2F70}"/>
              </a:ext>
            </a:extLst>
          </p:cNvPr>
          <p:cNvSpPr>
            <a:spLocks noGrp="1"/>
          </p:cNvSpPr>
          <p:nvPr>
            <p:ph type="title"/>
          </p:nvPr>
        </p:nvSpPr>
        <p:spPr>
          <a:xfrm>
            <a:off x="623887" y="658801"/>
            <a:ext cx="10944000" cy="1225755"/>
          </a:xfrm>
        </p:spPr>
        <p:txBody>
          <a:bodyPr/>
          <a:lstStyle>
            <a:lvl1pPr>
              <a:defRPr>
                <a:solidFill>
                  <a:schemeClr val="tx2"/>
                </a:solidFill>
              </a:defRPr>
            </a:lvl1pPr>
          </a:lstStyle>
          <a:p>
            <a:r>
              <a:rPr lang="et-EE"/>
              <a:t>Klõpsake juhteksemplari pealkirja laadi redigeerimiseks</a:t>
            </a:r>
            <a:endParaRPr lang="en-GB"/>
          </a:p>
        </p:txBody>
      </p:sp>
      <p:sp>
        <p:nvSpPr>
          <p:cNvPr id="5" name="Text Placeholder 8">
            <a:extLst>
              <a:ext uri="{FF2B5EF4-FFF2-40B4-BE49-F238E27FC236}">
                <a16:creationId xmlns:a16="http://schemas.microsoft.com/office/drawing/2014/main" id="{1CE97DD7-FBBF-6297-4FC5-D872BF8E6467}"/>
              </a:ext>
            </a:extLst>
          </p:cNvPr>
          <p:cNvSpPr>
            <a:spLocks noGrp="1"/>
          </p:cNvSpPr>
          <p:nvPr>
            <p:ph type="body" sz="quarter" idx="12" hasCustomPrompt="1"/>
          </p:nvPr>
        </p:nvSpPr>
        <p:spPr>
          <a:xfrm>
            <a:off x="623887" y="1962616"/>
            <a:ext cx="5333998" cy="4274672"/>
          </a:xfrm>
          <a:prstGeom prst="rect">
            <a:avLst/>
          </a:prstGeom>
        </p:spPr>
        <p:txBody>
          <a:bodyPr wrap="square" bIns="0" anchor="b" anchorCtr="0"/>
          <a:lstStyle>
            <a:lvl1pPr>
              <a:buClr>
                <a:schemeClr val="accent5"/>
              </a:buClr>
              <a:defRPr>
                <a:solidFill>
                  <a:schemeClr val="tx1"/>
                </a:solidFill>
              </a:defRPr>
            </a:lvl1pPr>
            <a:lvl2pPr>
              <a:buClr>
                <a:schemeClr val="accent5"/>
              </a:buClr>
              <a:defRPr>
                <a:solidFill>
                  <a:schemeClr val="tx1"/>
                </a:solidFill>
              </a:defRPr>
            </a:lvl2pPr>
            <a:lvl3pPr>
              <a:buClr>
                <a:schemeClr val="accent5"/>
              </a:buClr>
              <a:defRPr>
                <a:solidFill>
                  <a:schemeClr val="tx1"/>
                </a:solidFill>
              </a:defRPr>
            </a:lvl3pPr>
            <a:lvl4pPr>
              <a:buClr>
                <a:schemeClr val="accent5"/>
              </a:buClr>
              <a:defRPr>
                <a:solidFill>
                  <a:schemeClr val="tx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a:t>First level</a:t>
            </a:r>
          </a:p>
          <a:p>
            <a:pPr lvl="1"/>
            <a:r>
              <a:rPr lang="en-US"/>
              <a:t>Second Level</a:t>
            </a:r>
          </a:p>
          <a:p>
            <a:pPr lvl="2"/>
            <a:r>
              <a:rPr lang="en-US"/>
              <a:t>Third level</a:t>
            </a:r>
          </a:p>
          <a:p>
            <a:pPr lvl="3"/>
            <a:r>
              <a:rPr lang="en-US"/>
              <a:t>Fourth level</a:t>
            </a:r>
            <a:endParaRPr lang="en-GB"/>
          </a:p>
        </p:txBody>
      </p:sp>
      <p:sp>
        <p:nvSpPr>
          <p:cNvPr id="6" name="Teksti kohatäide 3">
            <a:extLst>
              <a:ext uri="{FF2B5EF4-FFF2-40B4-BE49-F238E27FC236}">
                <a16:creationId xmlns:a16="http://schemas.microsoft.com/office/drawing/2014/main" id="{0264A5E0-A977-E6C5-D4C2-E5808E724F00}"/>
              </a:ext>
            </a:extLst>
          </p:cNvPr>
          <p:cNvSpPr>
            <a:spLocks noGrp="1"/>
          </p:cNvSpPr>
          <p:nvPr>
            <p:ph type="body" sz="quarter" idx="13" hasCustomPrompt="1"/>
          </p:nvPr>
        </p:nvSpPr>
        <p:spPr>
          <a:xfrm>
            <a:off x="6234117" y="1962616"/>
            <a:ext cx="5333770" cy="4274672"/>
          </a:xfrm>
          <a:prstGeom prst="rect">
            <a:avLst/>
          </a:prstGeom>
        </p:spPr>
        <p:txBody>
          <a:bodyPr anchor="b" anchorCtr="0"/>
          <a:lstStyle>
            <a:lvl1pPr>
              <a:buClr>
                <a:schemeClr val="accent5"/>
              </a:buClr>
              <a:defRPr>
                <a:solidFill>
                  <a:schemeClr val="tx1"/>
                </a:solidFill>
              </a:defRPr>
            </a:lvl1pPr>
            <a:lvl2pPr>
              <a:buClr>
                <a:schemeClr val="accent5"/>
              </a:buClr>
              <a:defRPr>
                <a:solidFill>
                  <a:schemeClr val="tx1"/>
                </a:solidFill>
              </a:defRPr>
            </a:lvl2pPr>
            <a:lvl3pPr>
              <a:buClr>
                <a:schemeClr val="accent5"/>
              </a:buClr>
              <a:defRPr>
                <a:solidFill>
                  <a:schemeClr val="tx1"/>
                </a:solidFill>
              </a:defRPr>
            </a:lvl3pPr>
            <a:lvl4pPr>
              <a:buClr>
                <a:schemeClr val="accent5"/>
              </a:buClr>
              <a:defRPr>
                <a:solidFill>
                  <a:schemeClr val="tx1"/>
                </a:solidFill>
              </a:defRPr>
            </a:lvl4pPr>
            <a:lvl5pPr>
              <a:buClr>
                <a:schemeClr val="tx1"/>
              </a:buClr>
              <a:defRPr>
                <a:solidFill>
                  <a:schemeClr val="tx1"/>
                </a:solidFill>
              </a:defRPr>
            </a:lvl5pPr>
          </a:lstStyle>
          <a:p>
            <a:pPr lvl="0"/>
            <a:r>
              <a:rPr lang="en-US"/>
              <a:t>First level</a:t>
            </a:r>
          </a:p>
          <a:p>
            <a:pPr lvl="1"/>
            <a:r>
              <a:rPr lang="en-US"/>
              <a:t>Second Level</a:t>
            </a:r>
          </a:p>
          <a:p>
            <a:pPr lvl="2"/>
            <a:r>
              <a:rPr lang="en-US"/>
              <a:t>Third level</a:t>
            </a:r>
          </a:p>
          <a:p>
            <a:pPr lvl="3"/>
            <a:r>
              <a:rPr lang="en-US"/>
              <a:t>Fourth level</a:t>
            </a:r>
            <a:endParaRPr lang="en-GB"/>
          </a:p>
        </p:txBody>
      </p:sp>
    </p:spTree>
    <p:extLst>
      <p:ext uri="{BB962C8B-B14F-4D97-AF65-F5344CB8AC3E}">
        <p14:creationId xmlns:p14="http://schemas.microsoft.com/office/powerpoint/2010/main" val="3588816030"/>
      </p:ext>
    </p:extLst>
  </p:cSld>
  <p:clrMapOvr>
    <a:masterClrMapping/>
  </p:clrMapOvr>
  <p:transition spd="slow">
    <p:push dir="u"/>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5_Sisu_Suur list_sinine">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DFF7499B-C7EA-E456-F005-43E96D8C246E}"/>
              </a:ext>
            </a:extLst>
          </p:cNvPr>
          <p:cNvSpPr>
            <a:spLocks noGrp="1"/>
          </p:cNvSpPr>
          <p:nvPr>
            <p:ph type="body" sz="quarter" idx="10" hasCustomPrompt="1"/>
          </p:nvPr>
        </p:nvSpPr>
        <p:spPr>
          <a:xfrm>
            <a:off x="623889" y="2123440"/>
            <a:ext cx="10944225" cy="4113849"/>
          </a:xfrm>
          <a:prstGeom prst="rect">
            <a:avLst/>
          </a:prstGeom>
        </p:spPr>
        <p:txBody>
          <a:bodyPr anchor="t" anchorCtr="0">
            <a:normAutofit/>
          </a:bodyPr>
          <a:lstStyle>
            <a:lvl1pPr marL="719982" indent="-719982">
              <a:lnSpc>
                <a:spcPct val="100000"/>
              </a:lnSpc>
              <a:spcBef>
                <a:spcPts val="0"/>
              </a:spcBef>
              <a:spcAft>
                <a:spcPts val="1200"/>
              </a:spcAft>
              <a:buClr>
                <a:schemeClr val="bg1"/>
              </a:buClr>
              <a:buFont typeface="Roboto"/>
              <a:buChar char="●"/>
              <a:defRPr sz="3600" b="0" i="0">
                <a:solidFill>
                  <a:schemeClr val="tx1"/>
                </a:solidFill>
                <a:latin typeface="+mn-lt"/>
                <a:ea typeface="Roboto Light" panose="02000000000000000000" pitchFamily="2" charset="0"/>
              </a:defRPr>
            </a:lvl1pPr>
            <a:lvl2pPr marL="539987" indent="-269993">
              <a:buClr>
                <a:schemeClr val="bg1"/>
              </a:buClr>
              <a:buFont typeface="Roboto" panose="020B0303040504020204" pitchFamily="34" charset="0"/>
              <a:buChar char="+"/>
              <a:defRPr sz="5000">
                <a:solidFill>
                  <a:schemeClr val="bg1"/>
                </a:solidFill>
                <a:latin typeface="+mj-lt"/>
              </a:defRPr>
            </a:lvl2pPr>
            <a:lvl3pPr marL="809980" indent="-269993">
              <a:buClr>
                <a:schemeClr val="bg1"/>
              </a:buClr>
              <a:buFont typeface="Roboto" panose="020B0303040504020204" pitchFamily="34" charset="0"/>
              <a:buChar char="+"/>
              <a:defRPr sz="5000">
                <a:solidFill>
                  <a:schemeClr val="bg1"/>
                </a:solidFill>
                <a:latin typeface="+mj-lt"/>
              </a:defRPr>
            </a:lvl3pPr>
            <a:lvl4pPr marL="1169971" indent="-269993">
              <a:buClr>
                <a:schemeClr val="bg1"/>
              </a:buClr>
              <a:buFont typeface="Roboto" panose="020B0303040504020204" pitchFamily="34" charset="0"/>
              <a:buChar char="+"/>
              <a:defRPr sz="5000">
                <a:solidFill>
                  <a:schemeClr val="bg1"/>
                </a:solidFill>
                <a:latin typeface="+mj-lt"/>
              </a:defRPr>
            </a:lvl4pPr>
            <a:lvl5pPr marL="1079973" indent="-269993">
              <a:buClr>
                <a:schemeClr val="bg1"/>
              </a:buClr>
              <a:buFont typeface="Roboto" panose="020B0303040504020204" pitchFamily="34" charset="0"/>
              <a:buChar char="+"/>
              <a:defRPr sz="5000">
                <a:solidFill>
                  <a:schemeClr val="bg1"/>
                </a:solidFill>
                <a:latin typeface="+mj-lt"/>
              </a:defRPr>
            </a:lvl5pPr>
          </a:lstStyle>
          <a:p>
            <a:pPr lvl="0"/>
            <a:r>
              <a:rPr lang="en-US"/>
              <a:t>large bullet list</a:t>
            </a:r>
          </a:p>
        </p:txBody>
      </p:sp>
      <p:sp>
        <p:nvSpPr>
          <p:cNvPr id="3" name="Title 1">
            <a:extLst>
              <a:ext uri="{FF2B5EF4-FFF2-40B4-BE49-F238E27FC236}">
                <a16:creationId xmlns:a16="http://schemas.microsoft.com/office/drawing/2014/main" id="{17101A4D-2552-C188-EE4A-CB4B50586C19}"/>
              </a:ext>
            </a:extLst>
          </p:cNvPr>
          <p:cNvSpPr>
            <a:spLocks noGrp="1"/>
          </p:cNvSpPr>
          <p:nvPr>
            <p:ph type="title"/>
          </p:nvPr>
        </p:nvSpPr>
        <p:spPr>
          <a:xfrm>
            <a:off x="623887" y="658801"/>
            <a:ext cx="10944224" cy="1617675"/>
          </a:xfrm>
        </p:spPr>
        <p:txBody>
          <a:bodyPr/>
          <a:lstStyle>
            <a:lvl1pPr>
              <a:defRPr>
                <a:solidFill>
                  <a:schemeClr val="tx1"/>
                </a:solidFill>
                <a:latin typeface="+mj-lt"/>
              </a:defRPr>
            </a:lvl1pPr>
          </a:lstStyle>
          <a:p>
            <a:r>
              <a:rPr lang="et-EE"/>
              <a:t>Klõpsake juhteksemplari pealkirja laadi redigeerimiseks</a:t>
            </a:r>
            <a:endParaRPr lang="en-GB"/>
          </a:p>
        </p:txBody>
      </p:sp>
    </p:spTree>
    <p:extLst>
      <p:ext uri="{BB962C8B-B14F-4D97-AF65-F5344CB8AC3E}">
        <p14:creationId xmlns:p14="http://schemas.microsoft.com/office/powerpoint/2010/main" val="642889117"/>
      </p:ext>
    </p:extLst>
  </p:cSld>
  <p:clrMapOvr>
    <a:overrideClrMapping bg1="dk1" tx1="lt1" bg2="dk2" tx2="lt2" accent1="accent1" accent2="accent2" accent3="accent3" accent4="accent4" accent5="accent5" accent6="accent6" hlink="hlink" folHlink="folHlink"/>
  </p:clrMapOvr>
  <p:transition spd="slow">
    <p:push dir="u"/>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5_Sisu_Suur list_Hall">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27D9916-8724-20C4-81E3-147203331DB5}"/>
              </a:ext>
            </a:extLst>
          </p:cNvPr>
          <p:cNvSpPr>
            <a:spLocks noGrp="1"/>
          </p:cNvSpPr>
          <p:nvPr>
            <p:ph type="title"/>
          </p:nvPr>
        </p:nvSpPr>
        <p:spPr>
          <a:xfrm>
            <a:off x="623887" y="658801"/>
            <a:ext cx="10944224" cy="1617675"/>
          </a:xfrm>
        </p:spPr>
        <p:txBody>
          <a:bodyPr/>
          <a:lstStyle>
            <a:lvl1pPr>
              <a:defRPr>
                <a:solidFill>
                  <a:schemeClr val="tx1"/>
                </a:solidFill>
                <a:latin typeface="+mj-lt"/>
              </a:defRPr>
            </a:lvl1pPr>
          </a:lstStyle>
          <a:p>
            <a:r>
              <a:rPr lang="et-EE"/>
              <a:t>Klõpsake juhteksemplari pealkirja laadi redigeerimiseks</a:t>
            </a:r>
            <a:endParaRPr lang="en-GB"/>
          </a:p>
        </p:txBody>
      </p:sp>
      <p:sp>
        <p:nvSpPr>
          <p:cNvPr id="3" name="Text Placeholder 3">
            <a:extLst>
              <a:ext uri="{FF2B5EF4-FFF2-40B4-BE49-F238E27FC236}">
                <a16:creationId xmlns:a16="http://schemas.microsoft.com/office/drawing/2014/main" id="{A43C64AC-9BFE-CB32-A656-6E3F2650D237}"/>
              </a:ext>
            </a:extLst>
          </p:cNvPr>
          <p:cNvSpPr>
            <a:spLocks noGrp="1"/>
          </p:cNvSpPr>
          <p:nvPr>
            <p:ph type="body" sz="quarter" idx="10" hasCustomPrompt="1"/>
          </p:nvPr>
        </p:nvSpPr>
        <p:spPr>
          <a:xfrm>
            <a:off x="623889" y="2123440"/>
            <a:ext cx="10944225" cy="4113849"/>
          </a:xfrm>
          <a:prstGeom prst="rect">
            <a:avLst/>
          </a:prstGeom>
        </p:spPr>
        <p:txBody>
          <a:bodyPr anchor="t" anchorCtr="0">
            <a:normAutofit/>
          </a:bodyPr>
          <a:lstStyle>
            <a:lvl1pPr marL="685800" indent="-685800">
              <a:lnSpc>
                <a:spcPct val="100000"/>
              </a:lnSpc>
              <a:spcBef>
                <a:spcPts val="0"/>
              </a:spcBef>
              <a:spcAft>
                <a:spcPts val="1200"/>
              </a:spcAft>
              <a:buClr>
                <a:schemeClr val="accent5"/>
              </a:buClr>
              <a:buFont typeface="Roboto"/>
              <a:buChar char="●"/>
              <a:defRPr sz="3600" b="0" i="0">
                <a:solidFill>
                  <a:schemeClr val="tx1"/>
                </a:solidFill>
                <a:latin typeface="+mn-lt"/>
                <a:ea typeface="Roboto Light" panose="02000000000000000000" pitchFamily="2" charset="0"/>
              </a:defRPr>
            </a:lvl1pPr>
            <a:lvl2pPr marL="539987" indent="-269993">
              <a:buClr>
                <a:schemeClr val="bg1"/>
              </a:buClr>
              <a:buFont typeface="Roboto" panose="020B0303040504020204" pitchFamily="34" charset="0"/>
              <a:buChar char="+"/>
              <a:defRPr sz="5000">
                <a:solidFill>
                  <a:schemeClr val="bg1"/>
                </a:solidFill>
                <a:latin typeface="+mj-lt"/>
              </a:defRPr>
            </a:lvl2pPr>
            <a:lvl3pPr marL="809980" indent="-269993">
              <a:buClr>
                <a:schemeClr val="bg1"/>
              </a:buClr>
              <a:buFont typeface="Roboto" panose="020B0303040504020204" pitchFamily="34" charset="0"/>
              <a:buChar char="+"/>
              <a:defRPr sz="5000">
                <a:solidFill>
                  <a:schemeClr val="bg1"/>
                </a:solidFill>
                <a:latin typeface="+mj-lt"/>
              </a:defRPr>
            </a:lvl3pPr>
            <a:lvl4pPr marL="1169971" indent="-269993">
              <a:buClr>
                <a:schemeClr val="bg1"/>
              </a:buClr>
              <a:buFont typeface="Roboto" panose="020B0303040504020204" pitchFamily="34" charset="0"/>
              <a:buChar char="+"/>
              <a:defRPr sz="5000">
                <a:solidFill>
                  <a:schemeClr val="bg1"/>
                </a:solidFill>
                <a:latin typeface="+mj-lt"/>
              </a:defRPr>
            </a:lvl4pPr>
            <a:lvl5pPr marL="1079973" indent="-269993">
              <a:buClr>
                <a:schemeClr val="bg1"/>
              </a:buClr>
              <a:buFont typeface="Roboto" panose="020B0303040504020204" pitchFamily="34" charset="0"/>
              <a:buChar char="+"/>
              <a:defRPr sz="5000">
                <a:solidFill>
                  <a:schemeClr val="bg1"/>
                </a:solidFill>
                <a:latin typeface="+mj-lt"/>
              </a:defRPr>
            </a:lvl5pPr>
          </a:lstStyle>
          <a:p>
            <a:pPr lvl="0"/>
            <a:r>
              <a:rPr lang="en-US"/>
              <a:t>large bullet list</a:t>
            </a:r>
          </a:p>
        </p:txBody>
      </p:sp>
    </p:spTree>
    <p:extLst>
      <p:ext uri="{BB962C8B-B14F-4D97-AF65-F5344CB8AC3E}">
        <p14:creationId xmlns:p14="http://schemas.microsoft.com/office/powerpoint/2010/main" val="1554921540"/>
      </p:ext>
    </p:extLst>
  </p:cSld>
  <p:clrMapOvr>
    <a:masterClrMapping/>
  </p:clrMapOvr>
  <p:transition spd="slow">
    <p:push dir="u"/>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5_Sisu_Suur list_val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5DCA6-E3A5-A892-89D6-275D0E09D0E5}"/>
              </a:ext>
            </a:extLst>
          </p:cNvPr>
          <p:cNvSpPr>
            <a:spLocks noGrp="1"/>
          </p:cNvSpPr>
          <p:nvPr>
            <p:ph type="title"/>
          </p:nvPr>
        </p:nvSpPr>
        <p:spPr>
          <a:xfrm>
            <a:off x="623887" y="658801"/>
            <a:ext cx="10944224" cy="1617675"/>
          </a:xfrm>
        </p:spPr>
        <p:txBody>
          <a:bodyPr/>
          <a:lstStyle>
            <a:lvl1pPr>
              <a:defRPr>
                <a:solidFill>
                  <a:schemeClr val="tx2"/>
                </a:solidFill>
                <a:latin typeface="+mj-lt"/>
              </a:defRPr>
            </a:lvl1pPr>
          </a:lstStyle>
          <a:p>
            <a:r>
              <a:rPr lang="et-EE"/>
              <a:t>Klõpsake juhteksemplari pealkirja laadi redigeerimiseks</a:t>
            </a:r>
            <a:endParaRPr lang="en-GB"/>
          </a:p>
        </p:txBody>
      </p:sp>
      <p:sp>
        <p:nvSpPr>
          <p:cNvPr id="3" name="Text Placeholder 3">
            <a:extLst>
              <a:ext uri="{FF2B5EF4-FFF2-40B4-BE49-F238E27FC236}">
                <a16:creationId xmlns:a16="http://schemas.microsoft.com/office/drawing/2014/main" id="{0C178D0B-A45A-B66E-CD98-6C972FE50E7B}"/>
              </a:ext>
            </a:extLst>
          </p:cNvPr>
          <p:cNvSpPr>
            <a:spLocks noGrp="1"/>
          </p:cNvSpPr>
          <p:nvPr>
            <p:ph type="body" sz="quarter" idx="10" hasCustomPrompt="1"/>
          </p:nvPr>
        </p:nvSpPr>
        <p:spPr>
          <a:xfrm>
            <a:off x="623889" y="2123440"/>
            <a:ext cx="10944225" cy="4113849"/>
          </a:xfrm>
          <a:prstGeom prst="rect">
            <a:avLst/>
          </a:prstGeom>
        </p:spPr>
        <p:txBody>
          <a:bodyPr anchor="t" anchorCtr="0">
            <a:normAutofit/>
          </a:bodyPr>
          <a:lstStyle>
            <a:lvl1pPr marL="685800" indent="-685800">
              <a:lnSpc>
                <a:spcPct val="100000"/>
              </a:lnSpc>
              <a:spcBef>
                <a:spcPts val="0"/>
              </a:spcBef>
              <a:spcAft>
                <a:spcPts val="1200"/>
              </a:spcAft>
              <a:buClr>
                <a:schemeClr val="accent5"/>
              </a:buClr>
              <a:buFont typeface="Roboto"/>
              <a:buChar char="●"/>
              <a:defRPr sz="3600" b="0" i="0">
                <a:solidFill>
                  <a:schemeClr val="tx1"/>
                </a:solidFill>
                <a:latin typeface="+mn-lt"/>
                <a:ea typeface="Roboto Light" panose="02000000000000000000" pitchFamily="2" charset="0"/>
              </a:defRPr>
            </a:lvl1pPr>
            <a:lvl2pPr marL="539987" indent="-269993">
              <a:buClr>
                <a:schemeClr val="bg1"/>
              </a:buClr>
              <a:buFont typeface="Roboto" panose="020B0303040504020204" pitchFamily="34" charset="0"/>
              <a:buChar char="+"/>
              <a:defRPr sz="5000">
                <a:solidFill>
                  <a:schemeClr val="bg1"/>
                </a:solidFill>
                <a:latin typeface="+mj-lt"/>
              </a:defRPr>
            </a:lvl2pPr>
            <a:lvl3pPr marL="809980" indent="-269993">
              <a:buClr>
                <a:schemeClr val="bg1"/>
              </a:buClr>
              <a:buFont typeface="Roboto" panose="020B0303040504020204" pitchFamily="34" charset="0"/>
              <a:buChar char="+"/>
              <a:defRPr sz="5000">
                <a:solidFill>
                  <a:schemeClr val="bg1"/>
                </a:solidFill>
                <a:latin typeface="+mj-lt"/>
              </a:defRPr>
            </a:lvl3pPr>
            <a:lvl4pPr marL="1169971" indent="-269993">
              <a:buClr>
                <a:schemeClr val="bg1"/>
              </a:buClr>
              <a:buFont typeface="Roboto" panose="020B0303040504020204" pitchFamily="34" charset="0"/>
              <a:buChar char="+"/>
              <a:defRPr sz="5000">
                <a:solidFill>
                  <a:schemeClr val="bg1"/>
                </a:solidFill>
                <a:latin typeface="+mj-lt"/>
              </a:defRPr>
            </a:lvl4pPr>
            <a:lvl5pPr marL="1079973" indent="-269993">
              <a:buClr>
                <a:schemeClr val="bg1"/>
              </a:buClr>
              <a:buFont typeface="Roboto" panose="020B0303040504020204" pitchFamily="34" charset="0"/>
              <a:buChar char="+"/>
              <a:defRPr sz="5000">
                <a:solidFill>
                  <a:schemeClr val="bg1"/>
                </a:solidFill>
                <a:latin typeface="+mj-lt"/>
              </a:defRPr>
            </a:lvl5pPr>
          </a:lstStyle>
          <a:p>
            <a:pPr lvl="0"/>
            <a:r>
              <a:rPr lang="en-US"/>
              <a:t>large bullet list</a:t>
            </a:r>
          </a:p>
        </p:txBody>
      </p:sp>
    </p:spTree>
    <p:extLst>
      <p:ext uri="{BB962C8B-B14F-4D97-AF65-F5344CB8AC3E}">
        <p14:creationId xmlns:p14="http://schemas.microsoft.com/office/powerpoint/2010/main" val="1346796260"/>
      </p:ext>
    </p:extLst>
  </p:cSld>
  <p:clrMapOvr>
    <a:masterClrMapping/>
  </p:clrMapOvr>
  <p:transition spd="slow">
    <p:push dir="u"/>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6_Sisu_Tsitaat_Sinine">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10944227" cy="4789499"/>
          </a:xfrm>
        </p:spPr>
        <p:txBody>
          <a:bodyPr/>
          <a:lstStyle>
            <a:lvl1pPr>
              <a:defRPr sz="8000">
                <a:solidFill>
                  <a:schemeClr val="tx1"/>
                </a:solidFill>
                <a:latin typeface="+mj-lt"/>
              </a:defRPr>
            </a:lvl1pPr>
          </a:lstStyle>
          <a:p>
            <a:r>
              <a:rPr lang="et-EE"/>
              <a:t>Klõpsake juhteksemplari pealkirja laadi redigeerimiseks</a:t>
            </a:r>
            <a:endParaRPr lang="en-GB"/>
          </a:p>
        </p:txBody>
      </p:sp>
      <p:sp>
        <p:nvSpPr>
          <p:cNvPr id="6" name="Text Placeholder 5"/>
          <p:cNvSpPr>
            <a:spLocks noGrp="1"/>
          </p:cNvSpPr>
          <p:nvPr>
            <p:ph type="body" sz="quarter" idx="11" hasCustomPrompt="1"/>
          </p:nvPr>
        </p:nvSpPr>
        <p:spPr>
          <a:xfrm>
            <a:off x="623887" y="5448300"/>
            <a:ext cx="7559676" cy="788989"/>
          </a:xfrm>
          <a:prstGeom prst="rect">
            <a:avLst/>
          </a:prstGeom>
        </p:spPr>
        <p:txBody>
          <a:bodyPr bIns="0">
            <a:normAutofit/>
          </a:bodyPr>
          <a:lstStyle>
            <a:lvl1pPr marL="0" indent="0">
              <a:spcBef>
                <a:spcPts val="200"/>
              </a:spcBef>
              <a:buNone/>
              <a:defRPr sz="2000">
                <a:solidFill>
                  <a:schemeClr val="tx1"/>
                </a:solidFill>
              </a:defRPr>
            </a:lvl1pPr>
          </a:lstStyle>
          <a:p>
            <a:pPr lvl="0"/>
            <a:r>
              <a:rPr lang="en-GB"/>
              <a:t>Click to edit</a:t>
            </a:r>
          </a:p>
        </p:txBody>
      </p:sp>
    </p:spTree>
    <p:extLst>
      <p:ext uri="{BB962C8B-B14F-4D97-AF65-F5344CB8AC3E}">
        <p14:creationId xmlns:p14="http://schemas.microsoft.com/office/powerpoint/2010/main" val="1495558093"/>
      </p:ext>
    </p:extLst>
  </p:cSld>
  <p:clrMapOvr>
    <a:overrideClrMapping bg1="dk1" tx1="lt1" bg2="dk2" tx2="lt2" accent1="accent1" accent2="accent2" accent3="accent3" accent4="accent4" accent5="accent5" accent6="accent6" hlink="hlink" folHlink="folHlink"/>
  </p:clrMapOvr>
  <p:transition spd="slow">
    <p:push dir="u"/>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6_Sisu_Tsitaat_Hall">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10944227" cy="4789499"/>
          </a:xfrm>
        </p:spPr>
        <p:txBody>
          <a:bodyPr/>
          <a:lstStyle>
            <a:lvl1pPr>
              <a:defRPr sz="8000">
                <a:solidFill>
                  <a:schemeClr val="tx1"/>
                </a:solidFill>
                <a:latin typeface="+mj-lt"/>
              </a:defRPr>
            </a:lvl1pPr>
          </a:lstStyle>
          <a:p>
            <a:r>
              <a:rPr lang="et-EE"/>
              <a:t>Klõpsake juhteksemplari pealkirja laadi redigeerimiseks</a:t>
            </a:r>
            <a:endParaRPr lang="en-GB"/>
          </a:p>
        </p:txBody>
      </p:sp>
      <p:sp>
        <p:nvSpPr>
          <p:cNvPr id="6" name="Text Placeholder 5"/>
          <p:cNvSpPr>
            <a:spLocks noGrp="1"/>
          </p:cNvSpPr>
          <p:nvPr>
            <p:ph type="body" sz="quarter" idx="11" hasCustomPrompt="1"/>
          </p:nvPr>
        </p:nvSpPr>
        <p:spPr>
          <a:xfrm>
            <a:off x="623887" y="5448300"/>
            <a:ext cx="7559676" cy="788989"/>
          </a:xfrm>
          <a:prstGeom prst="rect">
            <a:avLst/>
          </a:prstGeom>
        </p:spPr>
        <p:txBody>
          <a:bodyPr bIns="0">
            <a:normAutofit/>
          </a:bodyPr>
          <a:lstStyle>
            <a:lvl1pPr marL="0" indent="0">
              <a:spcBef>
                <a:spcPts val="200"/>
              </a:spcBef>
              <a:buNone/>
              <a:defRPr sz="2000">
                <a:solidFill>
                  <a:schemeClr val="tx1"/>
                </a:solidFill>
              </a:defRPr>
            </a:lvl1pPr>
          </a:lstStyle>
          <a:p>
            <a:pPr lvl="0"/>
            <a:r>
              <a:rPr lang="en-GB"/>
              <a:t>Click to edit</a:t>
            </a:r>
          </a:p>
        </p:txBody>
      </p:sp>
    </p:spTree>
    <p:extLst>
      <p:ext uri="{BB962C8B-B14F-4D97-AF65-F5344CB8AC3E}">
        <p14:creationId xmlns:p14="http://schemas.microsoft.com/office/powerpoint/2010/main" val="1656094848"/>
      </p:ext>
    </p:extLst>
  </p:cSld>
  <p:clrMapOvr>
    <a:masterClrMapping/>
  </p:clrMapOvr>
  <p:transition spd="slow">
    <p:push dir="u"/>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6_Sisu_Tsitaat_Valge">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10944227" cy="4789499"/>
          </a:xfrm>
        </p:spPr>
        <p:txBody>
          <a:bodyPr/>
          <a:lstStyle>
            <a:lvl1pPr>
              <a:defRPr sz="8000">
                <a:solidFill>
                  <a:schemeClr val="tx2"/>
                </a:solidFill>
                <a:latin typeface="+mj-lt"/>
              </a:defRPr>
            </a:lvl1pPr>
          </a:lstStyle>
          <a:p>
            <a:r>
              <a:rPr lang="et-EE"/>
              <a:t>Klõpsake juhteksemplari pealkirja laadi redigeerimiseks</a:t>
            </a:r>
            <a:endParaRPr lang="en-GB"/>
          </a:p>
        </p:txBody>
      </p:sp>
      <p:sp>
        <p:nvSpPr>
          <p:cNvPr id="6" name="Text Placeholder 5"/>
          <p:cNvSpPr>
            <a:spLocks noGrp="1"/>
          </p:cNvSpPr>
          <p:nvPr>
            <p:ph type="body" sz="quarter" idx="11" hasCustomPrompt="1"/>
          </p:nvPr>
        </p:nvSpPr>
        <p:spPr>
          <a:xfrm>
            <a:off x="623887" y="5448300"/>
            <a:ext cx="7559676" cy="788989"/>
          </a:xfrm>
          <a:prstGeom prst="rect">
            <a:avLst/>
          </a:prstGeom>
        </p:spPr>
        <p:txBody>
          <a:bodyPr bIns="0">
            <a:normAutofit/>
          </a:bodyPr>
          <a:lstStyle>
            <a:lvl1pPr marL="0" indent="0">
              <a:spcBef>
                <a:spcPts val="200"/>
              </a:spcBef>
              <a:buNone/>
              <a:defRPr sz="2000">
                <a:solidFill>
                  <a:schemeClr val="tx1"/>
                </a:solidFill>
              </a:defRPr>
            </a:lvl1pPr>
          </a:lstStyle>
          <a:p>
            <a:pPr lvl="0"/>
            <a:r>
              <a:rPr lang="en-GB"/>
              <a:t>Click to edit</a:t>
            </a:r>
          </a:p>
        </p:txBody>
      </p:sp>
    </p:spTree>
    <p:extLst>
      <p:ext uri="{BB962C8B-B14F-4D97-AF65-F5344CB8AC3E}">
        <p14:creationId xmlns:p14="http://schemas.microsoft.com/office/powerpoint/2010/main" val="1142464220"/>
      </p:ext>
    </p:extLst>
  </p:cSld>
  <p:clrMapOvr>
    <a:masterClrMapping/>
  </p:clrMapOvr>
  <p:transition spd="slow">
    <p:push dir="u"/>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7_Sisu_Sinine_Fotoga">
    <p:spTree>
      <p:nvGrpSpPr>
        <p:cNvPr id="1" name=""/>
        <p:cNvGrpSpPr/>
        <p:nvPr/>
      </p:nvGrpSpPr>
      <p:grpSpPr>
        <a:xfrm>
          <a:off x="0" y="0"/>
          <a:ext cx="0" cy="0"/>
          <a:chOff x="0" y="0"/>
          <a:chExt cx="0" cy="0"/>
        </a:xfrm>
      </p:grpSpPr>
      <p:sp>
        <p:nvSpPr>
          <p:cNvPr id="4" name="Pildi kohatäide 3">
            <a:extLst>
              <a:ext uri="{FF2B5EF4-FFF2-40B4-BE49-F238E27FC236}">
                <a16:creationId xmlns:a16="http://schemas.microsoft.com/office/drawing/2014/main" id="{D3B062EB-0F5C-4F9D-9569-2531A3D63769}"/>
              </a:ext>
            </a:extLst>
          </p:cNvPr>
          <p:cNvSpPr>
            <a:spLocks noGrp="1"/>
          </p:cNvSpPr>
          <p:nvPr>
            <p:ph type="pic" sz="quarter" idx="13" hasCustomPrompt="1"/>
          </p:nvPr>
        </p:nvSpPr>
        <p:spPr>
          <a:xfrm>
            <a:off x="6096000" y="0"/>
            <a:ext cx="6096000" cy="6858000"/>
          </a:xfrm>
          <a:prstGeom prst="rect">
            <a:avLst/>
          </a:prstGeom>
          <a:solidFill>
            <a:schemeClr val="accent2"/>
          </a:solidFill>
        </p:spPr>
        <p:txBody>
          <a:bodyPr anchor="ctr" anchorCtr="0"/>
          <a:lstStyle>
            <a:lvl1pPr marL="0" indent="0" algn="ctr">
              <a:buNone/>
              <a:defRPr>
                <a:solidFill>
                  <a:schemeClr val="tx1"/>
                </a:solidFill>
              </a:defRPr>
            </a:lvl1pPr>
          </a:lstStyle>
          <a:p>
            <a:r>
              <a:rPr lang="en-GB"/>
              <a:t>Click icon to add pictures</a:t>
            </a:r>
          </a:p>
        </p:txBody>
      </p:sp>
      <p:sp>
        <p:nvSpPr>
          <p:cNvPr id="8" name="Text Placeholder 7">
            <a:extLst>
              <a:ext uri="{FF2B5EF4-FFF2-40B4-BE49-F238E27FC236}">
                <a16:creationId xmlns:a16="http://schemas.microsoft.com/office/drawing/2014/main" id="{C222BE6A-BF46-417C-8758-C28B140D579B}"/>
              </a:ext>
            </a:extLst>
          </p:cNvPr>
          <p:cNvSpPr>
            <a:spLocks noGrp="1"/>
          </p:cNvSpPr>
          <p:nvPr>
            <p:ph type="body" sz="quarter" idx="14" hasCustomPrompt="1"/>
          </p:nvPr>
        </p:nvSpPr>
        <p:spPr>
          <a:xfrm>
            <a:off x="11568113" y="3429000"/>
            <a:ext cx="360363" cy="2808288"/>
          </a:xfrm>
          <a:prstGeom prst="rect">
            <a:avLst/>
          </a:prstGeom>
        </p:spPr>
        <p:txBody>
          <a:bodyPr vert="vert270" bIns="0"/>
          <a:lstStyle>
            <a:lvl1pPr marL="0" indent="0">
              <a:buNone/>
              <a:defRPr sz="800">
                <a:solidFill>
                  <a:schemeClr val="tx1"/>
                </a:solidFill>
              </a:defRPr>
            </a:lvl1pPr>
            <a:lvl2pPr marL="180970" indent="0">
              <a:buNone/>
              <a:defRPr sz="800">
                <a:solidFill>
                  <a:schemeClr val="bg1"/>
                </a:solidFill>
              </a:defRPr>
            </a:lvl2pPr>
            <a:lvl3pPr marL="361942" indent="0">
              <a:buNone/>
              <a:defRPr sz="800">
                <a:solidFill>
                  <a:schemeClr val="bg1"/>
                </a:solidFill>
              </a:defRPr>
            </a:lvl3pPr>
            <a:lvl4pPr marL="542912" indent="0">
              <a:buNone/>
              <a:defRPr sz="800">
                <a:solidFill>
                  <a:schemeClr val="bg1"/>
                </a:solidFill>
              </a:defRPr>
            </a:lvl4pPr>
            <a:lvl5pPr marL="714357" indent="0">
              <a:buNone/>
              <a:defRPr sz="800">
                <a:solidFill>
                  <a:schemeClr val="bg1"/>
                </a:solidFill>
              </a:defRPr>
            </a:lvl5pPr>
          </a:lstStyle>
          <a:p>
            <a:pPr lvl="0"/>
            <a:r>
              <a:rPr lang="en-US"/>
              <a:t>© Copyright</a:t>
            </a:r>
            <a:endParaRPr lang="en-GB"/>
          </a:p>
        </p:txBody>
      </p:sp>
      <p:sp>
        <p:nvSpPr>
          <p:cNvPr id="5" name="Title 1">
            <a:extLst>
              <a:ext uri="{FF2B5EF4-FFF2-40B4-BE49-F238E27FC236}">
                <a16:creationId xmlns:a16="http://schemas.microsoft.com/office/drawing/2014/main" id="{F4C1FC2F-B308-D080-BAE3-0B21110EC89D}"/>
              </a:ext>
            </a:extLst>
          </p:cNvPr>
          <p:cNvSpPr>
            <a:spLocks noGrp="1"/>
          </p:cNvSpPr>
          <p:nvPr>
            <p:ph type="title"/>
          </p:nvPr>
        </p:nvSpPr>
        <p:spPr>
          <a:xfrm>
            <a:off x="623887" y="658802"/>
            <a:ext cx="5111751" cy="1384311"/>
          </a:xfrm>
        </p:spPr>
        <p:txBody>
          <a:bodyPr/>
          <a:lstStyle>
            <a:lvl1pPr>
              <a:defRPr>
                <a:solidFill>
                  <a:schemeClr val="tx1"/>
                </a:solidFill>
              </a:defRPr>
            </a:lvl1pPr>
          </a:lstStyle>
          <a:p>
            <a:r>
              <a:rPr lang="et-EE"/>
              <a:t>Klõpsake juhteksemplari pealkirja laadi redigeerimiseks</a:t>
            </a:r>
            <a:endParaRPr lang="en-GB"/>
          </a:p>
        </p:txBody>
      </p:sp>
      <p:sp>
        <p:nvSpPr>
          <p:cNvPr id="7" name="Text Placeholder 5">
            <a:extLst>
              <a:ext uri="{FF2B5EF4-FFF2-40B4-BE49-F238E27FC236}">
                <a16:creationId xmlns:a16="http://schemas.microsoft.com/office/drawing/2014/main" id="{A298976F-5555-0923-033D-3A2FFFBB88EA}"/>
              </a:ext>
            </a:extLst>
          </p:cNvPr>
          <p:cNvSpPr>
            <a:spLocks noGrp="1"/>
          </p:cNvSpPr>
          <p:nvPr>
            <p:ph type="body" sz="quarter" idx="11" hasCustomPrompt="1"/>
          </p:nvPr>
        </p:nvSpPr>
        <p:spPr>
          <a:xfrm>
            <a:off x="623887" y="2166424"/>
            <a:ext cx="5111751" cy="1827725"/>
          </a:xfrm>
          <a:prstGeom prst="rect">
            <a:avLst/>
          </a:prstGeom>
        </p:spPr>
        <p:txBody>
          <a:bodyPr bIns="0" anchor="t" anchorCtr="0">
            <a:normAutofit/>
          </a:bodyPr>
          <a:lstStyle>
            <a:lvl1pPr marL="0" indent="0">
              <a:spcBef>
                <a:spcPts val="200"/>
              </a:spcBef>
              <a:buNone/>
              <a:defRPr sz="2000">
                <a:solidFill>
                  <a:schemeClr val="tx1"/>
                </a:solidFill>
              </a:defRPr>
            </a:lvl1pPr>
          </a:lstStyle>
          <a:p>
            <a:pPr lvl="0"/>
            <a:r>
              <a:rPr lang="en-GB"/>
              <a:t>Click to edit</a:t>
            </a:r>
          </a:p>
        </p:txBody>
      </p:sp>
      <p:sp>
        <p:nvSpPr>
          <p:cNvPr id="2" name="Title 1">
            <a:extLst>
              <a:ext uri="{FF2B5EF4-FFF2-40B4-BE49-F238E27FC236}">
                <a16:creationId xmlns:a16="http://schemas.microsoft.com/office/drawing/2014/main" id="{3135C022-DBE8-EBEE-4842-EAD640381A9F}"/>
              </a:ext>
            </a:extLst>
          </p:cNvPr>
          <p:cNvSpPr txBox="1">
            <a:spLocks/>
          </p:cNvSpPr>
          <p:nvPr userDrawn="1"/>
        </p:nvSpPr>
        <p:spPr>
          <a:xfrm>
            <a:off x="623888" y="658801"/>
            <a:ext cx="5111751" cy="1617675"/>
          </a:xfrm>
          <a:prstGeom prst="rect">
            <a:avLst/>
          </a:prstGeom>
        </p:spPr>
        <p:txBody>
          <a:bodyPr vert="horz" lIns="0" tIns="0" rIns="0" bIns="0" rtlCol="0" anchor="t">
            <a:noAutofit/>
          </a:bodyPr>
          <a:lstStyle>
            <a:lvl1pPr algn="l" defTabSz="914377" rtl="0" eaLnBrk="1" latinLnBrk="0" hangingPunct="1">
              <a:lnSpc>
                <a:spcPct val="90000"/>
              </a:lnSpc>
              <a:spcBef>
                <a:spcPct val="0"/>
              </a:spcBef>
              <a:buNone/>
              <a:defRPr sz="5000" b="0" i="0" kern="1200">
                <a:solidFill>
                  <a:schemeClr val="tx2"/>
                </a:solidFill>
                <a:latin typeface="+mj-lt"/>
                <a:ea typeface="Roboto Light" panose="02000000000000000000" pitchFamily="2" charset="0"/>
                <a:cs typeface="+mj-cs"/>
              </a:defRPr>
            </a:lvl1pPr>
          </a:lstStyle>
          <a:p>
            <a:endParaRPr lang="en-GB"/>
          </a:p>
        </p:txBody>
      </p:sp>
      <p:sp>
        <p:nvSpPr>
          <p:cNvPr id="6" name="Text Placeholder 8">
            <a:extLst>
              <a:ext uri="{FF2B5EF4-FFF2-40B4-BE49-F238E27FC236}">
                <a16:creationId xmlns:a16="http://schemas.microsoft.com/office/drawing/2014/main" id="{DE4691BF-AF95-9E3B-7921-3A26F434ED01}"/>
              </a:ext>
            </a:extLst>
          </p:cNvPr>
          <p:cNvSpPr>
            <a:spLocks noGrp="1"/>
          </p:cNvSpPr>
          <p:nvPr>
            <p:ph type="body" sz="quarter" idx="15" hasCustomPrompt="1"/>
          </p:nvPr>
        </p:nvSpPr>
        <p:spPr>
          <a:xfrm>
            <a:off x="623888" y="3994149"/>
            <a:ext cx="5111751" cy="2243139"/>
          </a:xfrm>
          <a:prstGeom prst="rect">
            <a:avLst/>
          </a:prstGeom>
        </p:spPr>
        <p:txBody>
          <a:bodyPr wrap="square" bIns="0" anchor="b"/>
          <a:lstStyle>
            <a:lvl1pPr>
              <a:buClr>
                <a:schemeClr val="bg1"/>
              </a:buClr>
              <a:defRPr>
                <a:solidFill>
                  <a:schemeClr val="tx1"/>
                </a:solidFill>
              </a:defRPr>
            </a:lvl1pPr>
            <a:lvl2pPr>
              <a:buClr>
                <a:schemeClr val="bg1"/>
              </a:buClr>
              <a:defRPr>
                <a:solidFill>
                  <a:schemeClr val="tx1"/>
                </a:solidFill>
              </a:defRPr>
            </a:lvl2pPr>
            <a:lvl3pPr>
              <a:buClr>
                <a:schemeClr val="bg1"/>
              </a:buClr>
              <a:defRPr>
                <a:solidFill>
                  <a:schemeClr val="tx1"/>
                </a:solidFill>
              </a:defRPr>
            </a:lvl3pPr>
            <a:lvl4pPr>
              <a:buClr>
                <a:schemeClr val="bg1"/>
              </a:buClr>
              <a:defRPr>
                <a:solidFill>
                  <a:schemeClr val="tx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a:t>First level</a:t>
            </a:r>
          </a:p>
          <a:p>
            <a:pPr lvl="1"/>
            <a:r>
              <a:rPr lang="en-US"/>
              <a:t>Second Level</a:t>
            </a:r>
          </a:p>
          <a:p>
            <a:pPr lvl="2"/>
            <a:r>
              <a:rPr lang="en-US"/>
              <a:t>Third level</a:t>
            </a:r>
          </a:p>
          <a:p>
            <a:pPr lvl="3"/>
            <a:r>
              <a:rPr lang="en-US"/>
              <a:t>Fourth level</a:t>
            </a:r>
            <a:endParaRPr lang="en-GB"/>
          </a:p>
        </p:txBody>
      </p:sp>
    </p:spTree>
    <p:extLst>
      <p:ext uri="{BB962C8B-B14F-4D97-AF65-F5344CB8AC3E}">
        <p14:creationId xmlns:p14="http://schemas.microsoft.com/office/powerpoint/2010/main" val="914752296"/>
      </p:ext>
    </p:extLst>
  </p:cSld>
  <p:clrMapOvr>
    <a:overrideClrMapping bg1="dk1" tx1="lt1" bg2="dk2" tx2="lt2" accent1="accent1" accent2="accent2" accent3="accent3" accent4="accent4" accent5="accent5" accent6="accent6" hlink="hlink" folHlink="folHlink"/>
  </p:clrMapOvr>
  <p:transition spd="slow">
    <p:push dir="u"/>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7_Sisu_Hall_Fotoga">
    <p:spTree>
      <p:nvGrpSpPr>
        <p:cNvPr id="1" name=""/>
        <p:cNvGrpSpPr/>
        <p:nvPr/>
      </p:nvGrpSpPr>
      <p:grpSpPr>
        <a:xfrm>
          <a:off x="0" y="0"/>
          <a:ext cx="0" cy="0"/>
          <a:chOff x="0" y="0"/>
          <a:chExt cx="0" cy="0"/>
        </a:xfrm>
      </p:grpSpPr>
      <p:sp>
        <p:nvSpPr>
          <p:cNvPr id="4" name="Pildi kohatäide 3">
            <a:extLst>
              <a:ext uri="{FF2B5EF4-FFF2-40B4-BE49-F238E27FC236}">
                <a16:creationId xmlns:a16="http://schemas.microsoft.com/office/drawing/2014/main" id="{D3B062EB-0F5C-4F9D-9569-2531A3D63769}"/>
              </a:ext>
            </a:extLst>
          </p:cNvPr>
          <p:cNvSpPr>
            <a:spLocks noGrp="1"/>
          </p:cNvSpPr>
          <p:nvPr>
            <p:ph type="pic" sz="quarter" idx="13" hasCustomPrompt="1"/>
          </p:nvPr>
        </p:nvSpPr>
        <p:spPr>
          <a:xfrm>
            <a:off x="6096000" y="0"/>
            <a:ext cx="6096000" cy="6858000"/>
          </a:xfrm>
          <a:prstGeom prst="rect">
            <a:avLst/>
          </a:prstGeom>
          <a:solidFill>
            <a:schemeClr val="accent2"/>
          </a:solidFill>
        </p:spPr>
        <p:txBody>
          <a:bodyPr anchor="ctr" anchorCtr="0"/>
          <a:lstStyle>
            <a:lvl1pPr marL="0" indent="0" algn="ctr">
              <a:buNone/>
              <a:defRPr>
                <a:solidFill>
                  <a:schemeClr val="bg1"/>
                </a:solidFill>
              </a:defRPr>
            </a:lvl1pPr>
          </a:lstStyle>
          <a:p>
            <a:r>
              <a:rPr lang="en-GB"/>
              <a:t>Click icon to add pictures</a:t>
            </a:r>
          </a:p>
        </p:txBody>
      </p:sp>
      <p:sp>
        <p:nvSpPr>
          <p:cNvPr id="8" name="Text Placeholder 7">
            <a:extLst>
              <a:ext uri="{FF2B5EF4-FFF2-40B4-BE49-F238E27FC236}">
                <a16:creationId xmlns:a16="http://schemas.microsoft.com/office/drawing/2014/main" id="{C222BE6A-BF46-417C-8758-C28B140D579B}"/>
              </a:ext>
            </a:extLst>
          </p:cNvPr>
          <p:cNvSpPr>
            <a:spLocks noGrp="1"/>
          </p:cNvSpPr>
          <p:nvPr>
            <p:ph type="body" sz="quarter" idx="14" hasCustomPrompt="1"/>
          </p:nvPr>
        </p:nvSpPr>
        <p:spPr>
          <a:xfrm>
            <a:off x="11568113" y="3429000"/>
            <a:ext cx="360363" cy="2808288"/>
          </a:xfrm>
          <a:prstGeom prst="rect">
            <a:avLst/>
          </a:prstGeom>
        </p:spPr>
        <p:txBody>
          <a:bodyPr vert="vert270" bIns="0"/>
          <a:lstStyle>
            <a:lvl1pPr marL="0" indent="0">
              <a:buNone/>
              <a:defRPr sz="800">
                <a:solidFill>
                  <a:schemeClr val="bg1"/>
                </a:solidFill>
              </a:defRPr>
            </a:lvl1pPr>
            <a:lvl2pPr marL="180970" indent="0">
              <a:buNone/>
              <a:defRPr sz="800">
                <a:solidFill>
                  <a:schemeClr val="bg1"/>
                </a:solidFill>
              </a:defRPr>
            </a:lvl2pPr>
            <a:lvl3pPr marL="361942" indent="0">
              <a:buNone/>
              <a:defRPr sz="800">
                <a:solidFill>
                  <a:schemeClr val="bg1"/>
                </a:solidFill>
              </a:defRPr>
            </a:lvl3pPr>
            <a:lvl4pPr marL="542912" indent="0">
              <a:buNone/>
              <a:defRPr sz="800">
                <a:solidFill>
                  <a:schemeClr val="bg1"/>
                </a:solidFill>
              </a:defRPr>
            </a:lvl4pPr>
            <a:lvl5pPr marL="714357" indent="0">
              <a:buNone/>
              <a:defRPr sz="800">
                <a:solidFill>
                  <a:schemeClr val="bg1"/>
                </a:solidFill>
              </a:defRPr>
            </a:lvl5pPr>
          </a:lstStyle>
          <a:p>
            <a:pPr lvl="0"/>
            <a:r>
              <a:rPr lang="en-US"/>
              <a:t>© Copyright</a:t>
            </a:r>
            <a:endParaRPr lang="en-GB"/>
          </a:p>
        </p:txBody>
      </p:sp>
      <p:sp>
        <p:nvSpPr>
          <p:cNvPr id="3" name="Text Placeholder 8">
            <a:extLst>
              <a:ext uri="{FF2B5EF4-FFF2-40B4-BE49-F238E27FC236}">
                <a16:creationId xmlns:a16="http://schemas.microsoft.com/office/drawing/2014/main" id="{76DAECB3-DB22-7E8D-5872-BF9A4856CBB9}"/>
              </a:ext>
            </a:extLst>
          </p:cNvPr>
          <p:cNvSpPr>
            <a:spLocks noGrp="1"/>
          </p:cNvSpPr>
          <p:nvPr>
            <p:ph type="body" sz="quarter" idx="12" hasCustomPrompt="1"/>
          </p:nvPr>
        </p:nvSpPr>
        <p:spPr>
          <a:xfrm>
            <a:off x="623888" y="3994149"/>
            <a:ext cx="5111751" cy="2243139"/>
          </a:xfrm>
          <a:prstGeom prst="rect">
            <a:avLst/>
          </a:prstGeom>
        </p:spPr>
        <p:txBody>
          <a:bodyPr wrap="square" bIns="0" anchor="b"/>
          <a:lstStyle>
            <a:lvl1pPr>
              <a:buClr>
                <a:schemeClr val="accent5"/>
              </a:buClr>
              <a:defRPr>
                <a:solidFill>
                  <a:schemeClr val="tx1"/>
                </a:solidFill>
              </a:defRPr>
            </a:lvl1pPr>
            <a:lvl2pPr>
              <a:buClr>
                <a:schemeClr val="accent5"/>
              </a:buClr>
              <a:defRPr>
                <a:solidFill>
                  <a:schemeClr val="tx1"/>
                </a:solidFill>
              </a:defRPr>
            </a:lvl2pPr>
            <a:lvl3pPr>
              <a:buClr>
                <a:schemeClr val="accent5"/>
              </a:buClr>
              <a:defRPr>
                <a:solidFill>
                  <a:schemeClr val="tx1"/>
                </a:solidFill>
              </a:defRPr>
            </a:lvl3pPr>
            <a:lvl4pPr>
              <a:buClr>
                <a:schemeClr val="accent5"/>
              </a:buClr>
              <a:defRPr>
                <a:solidFill>
                  <a:schemeClr val="tx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a:t>First level</a:t>
            </a:r>
          </a:p>
          <a:p>
            <a:pPr lvl="1"/>
            <a:r>
              <a:rPr lang="en-US"/>
              <a:t>Second Level</a:t>
            </a:r>
          </a:p>
          <a:p>
            <a:pPr lvl="2"/>
            <a:r>
              <a:rPr lang="en-US"/>
              <a:t>Third level</a:t>
            </a:r>
          </a:p>
          <a:p>
            <a:pPr lvl="3"/>
            <a:r>
              <a:rPr lang="en-US"/>
              <a:t>Fourth level</a:t>
            </a:r>
            <a:endParaRPr lang="en-GB"/>
          </a:p>
        </p:txBody>
      </p:sp>
      <p:sp>
        <p:nvSpPr>
          <p:cNvPr id="5" name="Title 1">
            <a:extLst>
              <a:ext uri="{FF2B5EF4-FFF2-40B4-BE49-F238E27FC236}">
                <a16:creationId xmlns:a16="http://schemas.microsoft.com/office/drawing/2014/main" id="{F4C1FC2F-B308-D080-BAE3-0B21110EC89D}"/>
              </a:ext>
            </a:extLst>
          </p:cNvPr>
          <p:cNvSpPr>
            <a:spLocks noGrp="1"/>
          </p:cNvSpPr>
          <p:nvPr>
            <p:ph type="title"/>
          </p:nvPr>
        </p:nvSpPr>
        <p:spPr>
          <a:xfrm>
            <a:off x="623887" y="658802"/>
            <a:ext cx="5111751" cy="1384311"/>
          </a:xfrm>
        </p:spPr>
        <p:txBody>
          <a:bodyPr/>
          <a:lstStyle>
            <a:lvl1pPr>
              <a:defRPr>
                <a:solidFill>
                  <a:schemeClr val="tx1"/>
                </a:solidFill>
              </a:defRPr>
            </a:lvl1pPr>
          </a:lstStyle>
          <a:p>
            <a:r>
              <a:rPr lang="et-EE"/>
              <a:t>Klõpsake juhteksemplari pealkirja laadi redigeerimiseks</a:t>
            </a:r>
            <a:endParaRPr lang="en-GB"/>
          </a:p>
        </p:txBody>
      </p:sp>
      <p:sp>
        <p:nvSpPr>
          <p:cNvPr id="7" name="Text Placeholder 5">
            <a:extLst>
              <a:ext uri="{FF2B5EF4-FFF2-40B4-BE49-F238E27FC236}">
                <a16:creationId xmlns:a16="http://schemas.microsoft.com/office/drawing/2014/main" id="{A298976F-5555-0923-033D-3A2FFFBB88EA}"/>
              </a:ext>
            </a:extLst>
          </p:cNvPr>
          <p:cNvSpPr>
            <a:spLocks noGrp="1"/>
          </p:cNvSpPr>
          <p:nvPr>
            <p:ph type="body" sz="quarter" idx="11" hasCustomPrompt="1"/>
          </p:nvPr>
        </p:nvSpPr>
        <p:spPr>
          <a:xfrm>
            <a:off x="623887" y="2166424"/>
            <a:ext cx="5111751" cy="1827726"/>
          </a:xfrm>
          <a:prstGeom prst="rect">
            <a:avLst/>
          </a:prstGeom>
        </p:spPr>
        <p:txBody>
          <a:bodyPr bIns="0" anchor="t" anchorCtr="0">
            <a:normAutofit/>
          </a:bodyPr>
          <a:lstStyle>
            <a:lvl1pPr marL="0" indent="0">
              <a:spcBef>
                <a:spcPts val="200"/>
              </a:spcBef>
              <a:buNone/>
              <a:defRPr sz="2000">
                <a:solidFill>
                  <a:schemeClr val="tx1"/>
                </a:solidFill>
              </a:defRPr>
            </a:lvl1pPr>
          </a:lstStyle>
          <a:p>
            <a:pPr lvl="0"/>
            <a:r>
              <a:rPr lang="en-GB"/>
              <a:t>Click to edit</a:t>
            </a:r>
          </a:p>
        </p:txBody>
      </p:sp>
    </p:spTree>
    <p:extLst>
      <p:ext uri="{BB962C8B-B14F-4D97-AF65-F5344CB8AC3E}">
        <p14:creationId xmlns:p14="http://schemas.microsoft.com/office/powerpoint/2010/main" val="4096318650"/>
      </p:ext>
    </p:extLst>
  </p:cSld>
  <p:clrMapOvr>
    <a:masterClrMapping/>
  </p:clrMapOvr>
  <p:transition spd="slow">
    <p:push dir="u"/>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7_Sisu_Valge_Fotoga">
    <p:spTree>
      <p:nvGrpSpPr>
        <p:cNvPr id="1" name=""/>
        <p:cNvGrpSpPr/>
        <p:nvPr/>
      </p:nvGrpSpPr>
      <p:grpSpPr>
        <a:xfrm>
          <a:off x="0" y="0"/>
          <a:ext cx="0" cy="0"/>
          <a:chOff x="0" y="0"/>
          <a:chExt cx="0" cy="0"/>
        </a:xfrm>
      </p:grpSpPr>
      <p:sp>
        <p:nvSpPr>
          <p:cNvPr id="4" name="Pildi kohatäide 3">
            <a:extLst>
              <a:ext uri="{FF2B5EF4-FFF2-40B4-BE49-F238E27FC236}">
                <a16:creationId xmlns:a16="http://schemas.microsoft.com/office/drawing/2014/main" id="{D3B062EB-0F5C-4F9D-9569-2531A3D63769}"/>
              </a:ext>
            </a:extLst>
          </p:cNvPr>
          <p:cNvSpPr>
            <a:spLocks noGrp="1"/>
          </p:cNvSpPr>
          <p:nvPr>
            <p:ph type="pic" sz="quarter" idx="13" hasCustomPrompt="1"/>
          </p:nvPr>
        </p:nvSpPr>
        <p:spPr>
          <a:xfrm>
            <a:off x="6096000" y="0"/>
            <a:ext cx="6096000" cy="6858000"/>
          </a:xfrm>
          <a:prstGeom prst="rect">
            <a:avLst/>
          </a:prstGeom>
          <a:solidFill>
            <a:schemeClr val="accent2"/>
          </a:solidFill>
        </p:spPr>
        <p:txBody>
          <a:bodyPr anchor="ctr" anchorCtr="0"/>
          <a:lstStyle>
            <a:lvl1pPr marL="0" indent="0" algn="ctr">
              <a:buNone/>
              <a:defRPr>
                <a:solidFill>
                  <a:schemeClr val="bg1"/>
                </a:solidFill>
              </a:defRPr>
            </a:lvl1pPr>
          </a:lstStyle>
          <a:p>
            <a:r>
              <a:rPr lang="en-GB"/>
              <a:t>Click icon to add pictures</a:t>
            </a:r>
          </a:p>
        </p:txBody>
      </p:sp>
      <p:sp>
        <p:nvSpPr>
          <p:cNvPr id="9" name="Text Placeholder 8"/>
          <p:cNvSpPr>
            <a:spLocks noGrp="1"/>
          </p:cNvSpPr>
          <p:nvPr>
            <p:ph type="body" sz="quarter" idx="12" hasCustomPrompt="1"/>
          </p:nvPr>
        </p:nvSpPr>
        <p:spPr>
          <a:xfrm>
            <a:off x="623888" y="3994149"/>
            <a:ext cx="5111751" cy="2243139"/>
          </a:xfrm>
          <a:prstGeom prst="rect">
            <a:avLst/>
          </a:prstGeom>
        </p:spPr>
        <p:txBody>
          <a:bodyPr wrap="square" bIns="0" anchor="b"/>
          <a:lstStyle>
            <a:lvl1pPr>
              <a:buClr>
                <a:schemeClr val="accent5"/>
              </a:buClr>
              <a:defRPr>
                <a:solidFill>
                  <a:schemeClr val="tx1"/>
                </a:solidFill>
              </a:defRPr>
            </a:lvl1pPr>
            <a:lvl2pPr>
              <a:buClr>
                <a:schemeClr val="accent5"/>
              </a:buClr>
              <a:defRPr>
                <a:solidFill>
                  <a:schemeClr val="tx1"/>
                </a:solidFill>
              </a:defRPr>
            </a:lvl2pPr>
            <a:lvl3pPr>
              <a:buClr>
                <a:schemeClr val="accent5"/>
              </a:buClr>
              <a:defRPr>
                <a:solidFill>
                  <a:schemeClr val="tx1"/>
                </a:solidFill>
              </a:defRPr>
            </a:lvl3pPr>
            <a:lvl4pPr>
              <a:buClr>
                <a:schemeClr val="accent5"/>
              </a:buClr>
              <a:defRPr>
                <a:solidFill>
                  <a:schemeClr val="tx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a:t>First level</a:t>
            </a:r>
          </a:p>
          <a:p>
            <a:pPr lvl="1"/>
            <a:r>
              <a:rPr lang="en-US"/>
              <a:t>Second Level</a:t>
            </a:r>
          </a:p>
          <a:p>
            <a:pPr lvl="2"/>
            <a:r>
              <a:rPr lang="en-US"/>
              <a:t>Third level</a:t>
            </a:r>
          </a:p>
          <a:p>
            <a:pPr lvl="3"/>
            <a:r>
              <a:rPr lang="en-US"/>
              <a:t>Fourth level</a:t>
            </a:r>
            <a:endParaRPr lang="en-GB"/>
          </a:p>
        </p:txBody>
      </p:sp>
      <p:sp>
        <p:nvSpPr>
          <p:cNvPr id="8" name="Text Placeholder 7">
            <a:extLst>
              <a:ext uri="{FF2B5EF4-FFF2-40B4-BE49-F238E27FC236}">
                <a16:creationId xmlns:a16="http://schemas.microsoft.com/office/drawing/2014/main" id="{C222BE6A-BF46-417C-8758-C28B140D579B}"/>
              </a:ext>
            </a:extLst>
          </p:cNvPr>
          <p:cNvSpPr>
            <a:spLocks noGrp="1"/>
          </p:cNvSpPr>
          <p:nvPr>
            <p:ph type="body" sz="quarter" idx="14" hasCustomPrompt="1"/>
          </p:nvPr>
        </p:nvSpPr>
        <p:spPr>
          <a:xfrm>
            <a:off x="11568113" y="3429000"/>
            <a:ext cx="360363" cy="2808288"/>
          </a:xfrm>
          <a:prstGeom prst="rect">
            <a:avLst/>
          </a:prstGeom>
        </p:spPr>
        <p:txBody>
          <a:bodyPr vert="vert270" bIns="0"/>
          <a:lstStyle>
            <a:lvl1pPr marL="0" indent="0">
              <a:buNone/>
              <a:defRPr sz="800">
                <a:solidFill>
                  <a:schemeClr val="bg1"/>
                </a:solidFill>
              </a:defRPr>
            </a:lvl1pPr>
            <a:lvl2pPr marL="180970" indent="0">
              <a:buNone/>
              <a:defRPr sz="800">
                <a:solidFill>
                  <a:schemeClr val="bg1"/>
                </a:solidFill>
              </a:defRPr>
            </a:lvl2pPr>
            <a:lvl3pPr marL="361942" indent="0">
              <a:buNone/>
              <a:defRPr sz="800">
                <a:solidFill>
                  <a:schemeClr val="bg1"/>
                </a:solidFill>
              </a:defRPr>
            </a:lvl3pPr>
            <a:lvl4pPr marL="542912" indent="0">
              <a:buNone/>
              <a:defRPr sz="800">
                <a:solidFill>
                  <a:schemeClr val="bg1"/>
                </a:solidFill>
              </a:defRPr>
            </a:lvl4pPr>
            <a:lvl5pPr marL="714357" indent="0">
              <a:buNone/>
              <a:defRPr sz="800">
                <a:solidFill>
                  <a:schemeClr val="bg1"/>
                </a:solidFill>
              </a:defRPr>
            </a:lvl5pPr>
          </a:lstStyle>
          <a:p>
            <a:pPr lvl="0"/>
            <a:r>
              <a:rPr lang="en-US"/>
              <a:t>© Copyright</a:t>
            </a:r>
            <a:endParaRPr lang="en-GB"/>
          </a:p>
        </p:txBody>
      </p:sp>
      <p:sp>
        <p:nvSpPr>
          <p:cNvPr id="3" name="Title 1">
            <a:extLst>
              <a:ext uri="{FF2B5EF4-FFF2-40B4-BE49-F238E27FC236}">
                <a16:creationId xmlns:a16="http://schemas.microsoft.com/office/drawing/2014/main" id="{D85977D5-8BA6-E854-D2F4-05418E4C2317}"/>
              </a:ext>
            </a:extLst>
          </p:cNvPr>
          <p:cNvSpPr>
            <a:spLocks noGrp="1"/>
          </p:cNvSpPr>
          <p:nvPr>
            <p:ph type="title"/>
          </p:nvPr>
        </p:nvSpPr>
        <p:spPr>
          <a:xfrm>
            <a:off x="623887" y="658802"/>
            <a:ext cx="5111751" cy="1384311"/>
          </a:xfrm>
        </p:spPr>
        <p:txBody>
          <a:bodyPr/>
          <a:lstStyle>
            <a:lvl1pPr>
              <a:defRPr>
                <a:solidFill>
                  <a:schemeClr val="tx2"/>
                </a:solidFill>
              </a:defRPr>
            </a:lvl1pPr>
          </a:lstStyle>
          <a:p>
            <a:r>
              <a:rPr lang="et-EE"/>
              <a:t>Klõpsake juhteksemplari pealkirja laadi redigeerimiseks</a:t>
            </a:r>
            <a:endParaRPr lang="en-GB"/>
          </a:p>
        </p:txBody>
      </p:sp>
      <p:sp>
        <p:nvSpPr>
          <p:cNvPr id="5" name="Text Placeholder 5">
            <a:extLst>
              <a:ext uri="{FF2B5EF4-FFF2-40B4-BE49-F238E27FC236}">
                <a16:creationId xmlns:a16="http://schemas.microsoft.com/office/drawing/2014/main" id="{7C86051F-61AC-66E5-8670-40938F0C9D10}"/>
              </a:ext>
            </a:extLst>
          </p:cNvPr>
          <p:cNvSpPr>
            <a:spLocks noGrp="1"/>
          </p:cNvSpPr>
          <p:nvPr>
            <p:ph type="body" sz="quarter" idx="11" hasCustomPrompt="1"/>
          </p:nvPr>
        </p:nvSpPr>
        <p:spPr>
          <a:xfrm>
            <a:off x="623887" y="2166424"/>
            <a:ext cx="5111751" cy="1827726"/>
          </a:xfrm>
          <a:prstGeom prst="rect">
            <a:avLst/>
          </a:prstGeom>
        </p:spPr>
        <p:txBody>
          <a:bodyPr bIns="0" anchor="t" anchorCtr="0">
            <a:normAutofit/>
          </a:bodyPr>
          <a:lstStyle>
            <a:lvl1pPr marL="0" indent="0">
              <a:spcBef>
                <a:spcPts val="200"/>
              </a:spcBef>
              <a:buNone/>
              <a:defRPr sz="2000">
                <a:solidFill>
                  <a:schemeClr val="tx1"/>
                </a:solidFill>
              </a:defRPr>
            </a:lvl1pPr>
          </a:lstStyle>
          <a:p>
            <a:pPr lvl="0"/>
            <a:r>
              <a:rPr lang="en-GB"/>
              <a:t>Click to edit</a:t>
            </a:r>
          </a:p>
        </p:txBody>
      </p:sp>
    </p:spTree>
    <p:extLst>
      <p:ext uri="{BB962C8B-B14F-4D97-AF65-F5344CB8AC3E}">
        <p14:creationId xmlns:p14="http://schemas.microsoft.com/office/powerpoint/2010/main" val="1074688049"/>
      </p:ext>
    </p:extLst>
  </p:cSld>
  <p:clrMapOvr>
    <a:masterClrMapping/>
  </p:clrMapOvr>
  <p:transition spd="slow">
    <p:push dir="u"/>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8_Sisu_Sinine_Fotoga">
    <p:spTree>
      <p:nvGrpSpPr>
        <p:cNvPr id="1" name=""/>
        <p:cNvGrpSpPr/>
        <p:nvPr/>
      </p:nvGrpSpPr>
      <p:grpSpPr>
        <a:xfrm>
          <a:off x="0" y="0"/>
          <a:ext cx="0" cy="0"/>
          <a:chOff x="0" y="0"/>
          <a:chExt cx="0" cy="0"/>
        </a:xfrm>
      </p:grpSpPr>
      <p:sp>
        <p:nvSpPr>
          <p:cNvPr id="4" name="Pildi kohatäide 3">
            <a:extLst>
              <a:ext uri="{FF2B5EF4-FFF2-40B4-BE49-F238E27FC236}">
                <a16:creationId xmlns:a16="http://schemas.microsoft.com/office/drawing/2014/main" id="{D3B062EB-0F5C-4F9D-9569-2531A3D63769}"/>
              </a:ext>
            </a:extLst>
          </p:cNvPr>
          <p:cNvSpPr>
            <a:spLocks noGrp="1"/>
          </p:cNvSpPr>
          <p:nvPr>
            <p:ph type="pic" sz="quarter" idx="13" hasCustomPrompt="1"/>
          </p:nvPr>
        </p:nvSpPr>
        <p:spPr>
          <a:xfrm>
            <a:off x="0" y="0"/>
            <a:ext cx="6096000" cy="6858000"/>
          </a:xfrm>
          <a:prstGeom prst="rect">
            <a:avLst/>
          </a:prstGeom>
          <a:solidFill>
            <a:schemeClr val="accent2"/>
          </a:solidFill>
        </p:spPr>
        <p:txBody>
          <a:bodyPr anchor="ctr" anchorCtr="0"/>
          <a:lstStyle>
            <a:lvl1pPr marL="0" indent="0" algn="ctr">
              <a:buNone/>
              <a:defRPr>
                <a:solidFill>
                  <a:schemeClr val="tx1"/>
                </a:solidFill>
              </a:defRPr>
            </a:lvl1pPr>
          </a:lstStyle>
          <a:p>
            <a:r>
              <a:rPr lang="en-GB"/>
              <a:t>Click icon to add pictures</a:t>
            </a:r>
          </a:p>
        </p:txBody>
      </p:sp>
      <p:sp>
        <p:nvSpPr>
          <p:cNvPr id="8" name="Text Placeholder 7">
            <a:extLst>
              <a:ext uri="{FF2B5EF4-FFF2-40B4-BE49-F238E27FC236}">
                <a16:creationId xmlns:a16="http://schemas.microsoft.com/office/drawing/2014/main" id="{C222BE6A-BF46-417C-8758-C28B140D579B}"/>
              </a:ext>
            </a:extLst>
          </p:cNvPr>
          <p:cNvSpPr>
            <a:spLocks noGrp="1"/>
          </p:cNvSpPr>
          <p:nvPr>
            <p:ph type="body" sz="quarter" idx="14" hasCustomPrompt="1"/>
          </p:nvPr>
        </p:nvSpPr>
        <p:spPr>
          <a:xfrm>
            <a:off x="266700" y="3429000"/>
            <a:ext cx="360363" cy="2808288"/>
          </a:xfrm>
          <a:prstGeom prst="rect">
            <a:avLst/>
          </a:prstGeom>
        </p:spPr>
        <p:txBody>
          <a:bodyPr vert="vert270" bIns="0" anchor="t" anchorCtr="0"/>
          <a:lstStyle>
            <a:lvl1pPr marL="0" indent="0">
              <a:buNone/>
              <a:defRPr sz="800">
                <a:solidFill>
                  <a:schemeClr val="tx1"/>
                </a:solidFill>
              </a:defRPr>
            </a:lvl1pPr>
            <a:lvl2pPr marL="180970" indent="0">
              <a:buNone/>
              <a:defRPr sz="800">
                <a:solidFill>
                  <a:schemeClr val="bg1"/>
                </a:solidFill>
              </a:defRPr>
            </a:lvl2pPr>
            <a:lvl3pPr marL="361942" indent="0">
              <a:buNone/>
              <a:defRPr sz="800">
                <a:solidFill>
                  <a:schemeClr val="bg1"/>
                </a:solidFill>
              </a:defRPr>
            </a:lvl3pPr>
            <a:lvl4pPr marL="542912" indent="0">
              <a:buNone/>
              <a:defRPr sz="800">
                <a:solidFill>
                  <a:schemeClr val="bg1"/>
                </a:solidFill>
              </a:defRPr>
            </a:lvl4pPr>
            <a:lvl5pPr marL="714357" indent="0">
              <a:buNone/>
              <a:defRPr sz="800">
                <a:solidFill>
                  <a:schemeClr val="bg1"/>
                </a:solidFill>
              </a:defRPr>
            </a:lvl5pPr>
          </a:lstStyle>
          <a:p>
            <a:pPr lvl="0"/>
            <a:r>
              <a:rPr lang="en-US"/>
              <a:t>© Copyright</a:t>
            </a:r>
            <a:endParaRPr lang="en-GB"/>
          </a:p>
        </p:txBody>
      </p:sp>
      <p:sp>
        <p:nvSpPr>
          <p:cNvPr id="11" name="Text Placeholder 8">
            <a:extLst>
              <a:ext uri="{FF2B5EF4-FFF2-40B4-BE49-F238E27FC236}">
                <a16:creationId xmlns:a16="http://schemas.microsoft.com/office/drawing/2014/main" id="{9727D13C-FB73-D342-FD3F-5F60AA75A45B}"/>
              </a:ext>
            </a:extLst>
          </p:cNvPr>
          <p:cNvSpPr>
            <a:spLocks noGrp="1"/>
          </p:cNvSpPr>
          <p:nvPr>
            <p:ph type="body" sz="quarter" idx="12" hasCustomPrompt="1"/>
          </p:nvPr>
        </p:nvSpPr>
        <p:spPr>
          <a:xfrm>
            <a:off x="6743701" y="3994149"/>
            <a:ext cx="5056408" cy="2243139"/>
          </a:xfrm>
          <a:prstGeom prst="rect">
            <a:avLst/>
          </a:prstGeom>
        </p:spPr>
        <p:txBody>
          <a:bodyPr wrap="square" bIns="0" anchor="b"/>
          <a:lstStyle>
            <a:lvl1pPr>
              <a:buClr>
                <a:schemeClr val="bg1"/>
              </a:buClr>
              <a:defRPr>
                <a:solidFill>
                  <a:schemeClr val="tx1"/>
                </a:solidFill>
              </a:defRPr>
            </a:lvl1pPr>
            <a:lvl2pPr>
              <a:buClr>
                <a:schemeClr val="bg1"/>
              </a:buClr>
              <a:defRPr>
                <a:solidFill>
                  <a:schemeClr val="tx1"/>
                </a:solidFill>
              </a:defRPr>
            </a:lvl2pPr>
            <a:lvl3pPr>
              <a:buClr>
                <a:schemeClr val="bg1"/>
              </a:buClr>
              <a:defRPr>
                <a:solidFill>
                  <a:schemeClr val="tx1"/>
                </a:solidFill>
              </a:defRPr>
            </a:lvl3pPr>
            <a:lvl4pPr>
              <a:buClr>
                <a:schemeClr val="bg1"/>
              </a:buClr>
              <a:defRPr>
                <a:solidFill>
                  <a:schemeClr val="tx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a:t>First level</a:t>
            </a:r>
          </a:p>
          <a:p>
            <a:pPr lvl="1"/>
            <a:r>
              <a:rPr lang="en-US"/>
              <a:t>Second Level</a:t>
            </a:r>
          </a:p>
          <a:p>
            <a:pPr lvl="2"/>
            <a:r>
              <a:rPr lang="en-US"/>
              <a:t>Third level</a:t>
            </a:r>
          </a:p>
          <a:p>
            <a:pPr lvl="3"/>
            <a:r>
              <a:rPr lang="en-US"/>
              <a:t>Fourth level</a:t>
            </a:r>
            <a:endParaRPr lang="en-GB"/>
          </a:p>
        </p:txBody>
      </p:sp>
      <p:sp>
        <p:nvSpPr>
          <p:cNvPr id="12" name="Title 1">
            <a:extLst>
              <a:ext uri="{FF2B5EF4-FFF2-40B4-BE49-F238E27FC236}">
                <a16:creationId xmlns:a16="http://schemas.microsoft.com/office/drawing/2014/main" id="{3DDFFFFB-279F-8AF2-FD9A-B5F5988746EC}"/>
              </a:ext>
            </a:extLst>
          </p:cNvPr>
          <p:cNvSpPr>
            <a:spLocks noGrp="1"/>
          </p:cNvSpPr>
          <p:nvPr>
            <p:ph type="title"/>
          </p:nvPr>
        </p:nvSpPr>
        <p:spPr>
          <a:xfrm>
            <a:off x="6743702" y="658802"/>
            <a:ext cx="5133224" cy="1384311"/>
          </a:xfrm>
        </p:spPr>
        <p:txBody>
          <a:bodyPr/>
          <a:lstStyle>
            <a:lvl1pPr>
              <a:defRPr>
                <a:solidFill>
                  <a:schemeClr val="tx1"/>
                </a:solidFill>
                <a:latin typeface="+mj-lt"/>
              </a:defRPr>
            </a:lvl1pPr>
          </a:lstStyle>
          <a:p>
            <a:r>
              <a:rPr lang="et-EE"/>
              <a:t>Klõpsake juhteksemplari pealkirja laadi redigeerimiseks</a:t>
            </a:r>
            <a:endParaRPr lang="en-GB"/>
          </a:p>
        </p:txBody>
      </p:sp>
      <p:sp>
        <p:nvSpPr>
          <p:cNvPr id="13" name="Text Placeholder 5">
            <a:extLst>
              <a:ext uri="{FF2B5EF4-FFF2-40B4-BE49-F238E27FC236}">
                <a16:creationId xmlns:a16="http://schemas.microsoft.com/office/drawing/2014/main" id="{67FA38D5-CCFA-6F5A-E3C1-C08BE56F3591}"/>
              </a:ext>
            </a:extLst>
          </p:cNvPr>
          <p:cNvSpPr>
            <a:spLocks noGrp="1"/>
          </p:cNvSpPr>
          <p:nvPr>
            <p:ph type="body" sz="quarter" idx="11"/>
          </p:nvPr>
        </p:nvSpPr>
        <p:spPr>
          <a:xfrm>
            <a:off x="6743702" y="2166424"/>
            <a:ext cx="5056408" cy="1827726"/>
          </a:xfrm>
          <a:prstGeom prst="rect">
            <a:avLst/>
          </a:prstGeom>
        </p:spPr>
        <p:txBody>
          <a:bodyPr bIns="0" anchor="t" anchorCtr="0">
            <a:normAutofit/>
          </a:bodyPr>
          <a:lstStyle>
            <a:lvl1pPr marL="0" indent="0">
              <a:lnSpc>
                <a:spcPct val="100000"/>
              </a:lnSpc>
              <a:spcBef>
                <a:spcPts val="200"/>
              </a:spcBef>
              <a:buNone/>
              <a:defRPr sz="2000">
                <a:solidFill>
                  <a:schemeClr val="tx1"/>
                </a:solidFill>
              </a:defRPr>
            </a:lvl1pPr>
          </a:lstStyle>
          <a:p>
            <a:pPr lvl="0"/>
            <a:r>
              <a:rPr lang="et-EE"/>
              <a:t>Klõpsake juhteksemplari tekstilaadide redigeerimiseks</a:t>
            </a:r>
          </a:p>
        </p:txBody>
      </p:sp>
    </p:spTree>
    <p:extLst>
      <p:ext uri="{BB962C8B-B14F-4D97-AF65-F5344CB8AC3E}">
        <p14:creationId xmlns:p14="http://schemas.microsoft.com/office/powerpoint/2010/main" val="1618919865"/>
      </p:ext>
    </p:extLst>
  </p:cSld>
  <p:clrMapOvr>
    <a:overrideClrMapping bg1="dk1" tx1="lt1" bg2="dk2" tx2="lt2" accent1="accent1" accent2="accent2" accent3="accent3" accent4="accent4" accent5="accent5" accent6="accent6" hlink="hlink" folHlink="folHlink"/>
  </p:clrMapOvr>
  <p:transition spd="slow">
    <p:push dir="u"/>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8_Sisu_Hall_Fotoga">
    <p:spTree>
      <p:nvGrpSpPr>
        <p:cNvPr id="1" name=""/>
        <p:cNvGrpSpPr/>
        <p:nvPr/>
      </p:nvGrpSpPr>
      <p:grpSpPr>
        <a:xfrm>
          <a:off x="0" y="0"/>
          <a:ext cx="0" cy="0"/>
          <a:chOff x="0" y="0"/>
          <a:chExt cx="0" cy="0"/>
        </a:xfrm>
      </p:grpSpPr>
      <p:sp>
        <p:nvSpPr>
          <p:cNvPr id="4" name="Pildi kohatäide 3">
            <a:extLst>
              <a:ext uri="{FF2B5EF4-FFF2-40B4-BE49-F238E27FC236}">
                <a16:creationId xmlns:a16="http://schemas.microsoft.com/office/drawing/2014/main" id="{D3B062EB-0F5C-4F9D-9569-2531A3D63769}"/>
              </a:ext>
            </a:extLst>
          </p:cNvPr>
          <p:cNvSpPr>
            <a:spLocks noGrp="1"/>
          </p:cNvSpPr>
          <p:nvPr>
            <p:ph type="pic" sz="quarter" idx="13" hasCustomPrompt="1"/>
          </p:nvPr>
        </p:nvSpPr>
        <p:spPr>
          <a:xfrm>
            <a:off x="0" y="0"/>
            <a:ext cx="6096000" cy="6858000"/>
          </a:xfrm>
          <a:prstGeom prst="rect">
            <a:avLst/>
          </a:prstGeom>
          <a:solidFill>
            <a:schemeClr val="accent2"/>
          </a:solidFill>
        </p:spPr>
        <p:txBody>
          <a:bodyPr anchor="ctr" anchorCtr="0"/>
          <a:lstStyle>
            <a:lvl1pPr marL="0" indent="0" algn="ctr">
              <a:buNone/>
              <a:defRPr>
                <a:solidFill>
                  <a:schemeClr val="bg1"/>
                </a:solidFill>
              </a:defRPr>
            </a:lvl1pPr>
          </a:lstStyle>
          <a:p>
            <a:r>
              <a:rPr lang="en-GB"/>
              <a:t>Click icon to add pictures</a:t>
            </a:r>
          </a:p>
        </p:txBody>
      </p:sp>
      <p:sp>
        <p:nvSpPr>
          <p:cNvPr id="8" name="Text Placeholder 7">
            <a:extLst>
              <a:ext uri="{FF2B5EF4-FFF2-40B4-BE49-F238E27FC236}">
                <a16:creationId xmlns:a16="http://schemas.microsoft.com/office/drawing/2014/main" id="{C222BE6A-BF46-417C-8758-C28B140D579B}"/>
              </a:ext>
            </a:extLst>
          </p:cNvPr>
          <p:cNvSpPr>
            <a:spLocks noGrp="1"/>
          </p:cNvSpPr>
          <p:nvPr>
            <p:ph type="body" sz="quarter" idx="14" hasCustomPrompt="1"/>
          </p:nvPr>
        </p:nvSpPr>
        <p:spPr>
          <a:xfrm>
            <a:off x="266700" y="3429000"/>
            <a:ext cx="360363" cy="2808288"/>
          </a:xfrm>
          <a:prstGeom prst="rect">
            <a:avLst/>
          </a:prstGeom>
        </p:spPr>
        <p:txBody>
          <a:bodyPr vert="vert270" bIns="0" anchor="t" anchorCtr="0"/>
          <a:lstStyle>
            <a:lvl1pPr marL="0" indent="0">
              <a:buNone/>
              <a:defRPr sz="800">
                <a:solidFill>
                  <a:schemeClr val="bg1"/>
                </a:solidFill>
              </a:defRPr>
            </a:lvl1pPr>
            <a:lvl2pPr marL="180970" indent="0">
              <a:buNone/>
              <a:defRPr sz="800">
                <a:solidFill>
                  <a:schemeClr val="bg1"/>
                </a:solidFill>
              </a:defRPr>
            </a:lvl2pPr>
            <a:lvl3pPr marL="361942" indent="0">
              <a:buNone/>
              <a:defRPr sz="800">
                <a:solidFill>
                  <a:schemeClr val="bg1"/>
                </a:solidFill>
              </a:defRPr>
            </a:lvl3pPr>
            <a:lvl4pPr marL="542912" indent="0">
              <a:buNone/>
              <a:defRPr sz="800">
                <a:solidFill>
                  <a:schemeClr val="bg1"/>
                </a:solidFill>
              </a:defRPr>
            </a:lvl4pPr>
            <a:lvl5pPr marL="714357" indent="0">
              <a:buNone/>
              <a:defRPr sz="800">
                <a:solidFill>
                  <a:schemeClr val="bg1"/>
                </a:solidFill>
              </a:defRPr>
            </a:lvl5pPr>
          </a:lstStyle>
          <a:p>
            <a:pPr lvl="0"/>
            <a:r>
              <a:rPr lang="en-US"/>
              <a:t>© Copyright</a:t>
            </a:r>
            <a:endParaRPr lang="en-GB"/>
          </a:p>
        </p:txBody>
      </p:sp>
      <p:sp>
        <p:nvSpPr>
          <p:cNvPr id="11" name="Text Placeholder 8">
            <a:extLst>
              <a:ext uri="{FF2B5EF4-FFF2-40B4-BE49-F238E27FC236}">
                <a16:creationId xmlns:a16="http://schemas.microsoft.com/office/drawing/2014/main" id="{9727D13C-FB73-D342-FD3F-5F60AA75A45B}"/>
              </a:ext>
            </a:extLst>
          </p:cNvPr>
          <p:cNvSpPr>
            <a:spLocks noGrp="1"/>
          </p:cNvSpPr>
          <p:nvPr>
            <p:ph type="body" sz="quarter" idx="12" hasCustomPrompt="1"/>
          </p:nvPr>
        </p:nvSpPr>
        <p:spPr>
          <a:xfrm>
            <a:off x="6743701" y="3994149"/>
            <a:ext cx="5056408" cy="2243139"/>
          </a:xfrm>
          <a:prstGeom prst="rect">
            <a:avLst/>
          </a:prstGeom>
        </p:spPr>
        <p:txBody>
          <a:bodyPr wrap="square" bIns="0" anchor="b"/>
          <a:lstStyle>
            <a:lvl1pPr>
              <a:buClr>
                <a:schemeClr val="accent5"/>
              </a:buClr>
              <a:defRPr>
                <a:solidFill>
                  <a:schemeClr val="tx1"/>
                </a:solidFill>
              </a:defRPr>
            </a:lvl1pPr>
            <a:lvl2pPr>
              <a:buClr>
                <a:schemeClr val="accent5"/>
              </a:buClr>
              <a:defRPr>
                <a:solidFill>
                  <a:schemeClr val="tx1"/>
                </a:solidFill>
              </a:defRPr>
            </a:lvl2pPr>
            <a:lvl3pPr>
              <a:buClr>
                <a:schemeClr val="accent5"/>
              </a:buClr>
              <a:defRPr>
                <a:solidFill>
                  <a:schemeClr val="tx1"/>
                </a:solidFill>
              </a:defRPr>
            </a:lvl3pPr>
            <a:lvl4pPr>
              <a:buClr>
                <a:schemeClr val="accent5"/>
              </a:buClr>
              <a:defRPr>
                <a:solidFill>
                  <a:schemeClr val="tx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a:t>First level</a:t>
            </a:r>
          </a:p>
          <a:p>
            <a:pPr lvl="1"/>
            <a:r>
              <a:rPr lang="en-US"/>
              <a:t>Second Level</a:t>
            </a:r>
          </a:p>
          <a:p>
            <a:pPr lvl="2"/>
            <a:r>
              <a:rPr lang="en-US"/>
              <a:t>Third level</a:t>
            </a:r>
          </a:p>
          <a:p>
            <a:pPr lvl="3"/>
            <a:r>
              <a:rPr lang="en-US"/>
              <a:t>Fourth level</a:t>
            </a:r>
            <a:endParaRPr lang="en-GB"/>
          </a:p>
        </p:txBody>
      </p:sp>
      <p:sp>
        <p:nvSpPr>
          <p:cNvPr id="12" name="Title 1">
            <a:extLst>
              <a:ext uri="{FF2B5EF4-FFF2-40B4-BE49-F238E27FC236}">
                <a16:creationId xmlns:a16="http://schemas.microsoft.com/office/drawing/2014/main" id="{3DDFFFFB-279F-8AF2-FD9A-B5F5988746EC}"/>
              </a:ext>
            </a:extLst>
          </p:cNvPr>
          <p:cNvSpPr>
            <a:spLocks noGrp="1"/>
          </p:cNvSpPr>
          <p:nvPr>
            <p:ph type="title"/>
          </p:nvPr>
        </p:nvSpPr>
        <p:spPr>
          <a:xfrm>
            <a:off x="6743702" y="658802"/>
            <a:ext cx="5133224" cy="1384311"/>
          </a:xfrm>
        </p:spPr>
        <p:txBody>
          <a:bodyPr/>
          <a:lstStyle>
            <a:lvl1pPr>
              <a:defRPr>
                <a:solidFill>
                  <a:schemeClr val="tx1"/>
                </a:solidFill>
                <a:latin typeface="+mj-lt"/>
              </a:defRPr>
            </a:lvl1pPr>
          </a:lstStyle>
          <a:p>
            <a:r>
              <a:rPr lang="et-EE"/>
              <a:t>Klõpsake juhteksemplari pealkirja laadi redigeerimiseks</a:t>
            </a:r>
            <a:endParaRPr lang="en-GB"/>
          </a:p>
        </p:txBody>
      </p:sp>
      <p:sp>
        <p:nvSpPr>
          <p:cNvPr id="13" name="Text Placeholder 5">
            <a:extLst>
              <a:ext uri="{FF2B5EF4-FFF2-40B4-BE49-F238E27FC236}">
                <a16:creationId xmlns:a16="http://schemas.microsoft.com/office/drawing/2014/main" id="{67FA38D5-CCFA-6F5A-E3C1-C08BE56F3591}"/>
              </a:ext>
            </a:extLst>
          </p:cNvPr>
          <p:cNvSpPr>
            <a:spLocks noGrp="1"/>
          </p:cNvSpPr>
          <p:nvPr>
            <p:ph type="body" sz="quarter" idx="11"/>
          </p:nvPr>
        </p:nvSpPr>
        <p:spPr>
          <a:xfrm>
            <a:off x="6743702" y="2166424"/>
            <a:ext cx="5056408" cy="1827726"/>
          </a:xfrm>
          <a:prstGeom prst="rect">
            <a:avLst/>
          </a:prstGeom>
        </p:spPr>
        <p:txBody>
          <a:bodyPr bIns="0" anchor="t" anchorCtr="0">
            <a:normAutofit/>
          </a:bodyPr>
          <a:lstStyle>
            <a:lvl1pPr marL="0" indent="0">
              <a:lnSpc>
                <a:spcPct val="100000"/>
              </a:lnSpc>
              <a:spcBef>
                <a:spcPts val="200"/>
              </a:spcBef>
              <a:buNone/>
              <a:defRPr sz="2000">
                <a:solidFill>
                  <a:schemeClr val="tx1"/>
                </a:solidFill>
              </a:defRPr>
            </a:lvl1pPr>
          </a:lstStyle>
          <a:p>
            <a:pPr lvl="0"/>
            <a:r>
              <a:rPr lang="et-EE"/>
              <a:t>Klõpsake juhteksemplari tekstilaadide redigeerimiseks</a:t>
            </a:r>
          </a:p>
        </p:txBody>
      </p:sp>
    </p:spTree>
    <p:extLst>
      <p:ext uri="{BB962C8B-B14F-4D97-AF65-F5344CB8AC3E}">
        <p14:creationId xmlns:p14="http://schemas.microsoft.com/office/powerpoint/2010/main" val="3138621161"/>
      </p:ext>
    </p:extLst>
  </p:cSld>
  <p:clrMapOvr>
    <a:masterClrMapping/>
  </p:clrMapOvr>
  <p:transition spd="slow">
    <p:push dir="u"/>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8_Sisu_Valge_Fotoga">
    <p:spTree>
      <p:nvGrpSpPr>
        <p:cNvPr id="1" name=""/>
        <p:cNvGrpSpPr/>
        <p:nvPr/>
      </p:nvGrpSpPr>
      <p:grpSpPr>
        <a:xfrm>
          <a:off x="0" y="0"/>
          <a:ext cx="0" cy="0"/>
          <a:chOff x="0" y="0"/>
          <a:chExt cx="0" cy="0"/>
        </a:xfrm>
      </p:grpSpPr>
      <p:sp>
        <p:nvSpPr>
          <p:cNvPr id="4" name="Pildi kohatäide 3">
            <a:extLst>
              <a:ext uri="{FF2B5EF4-FFF2-40B4-BE49-F238E27FC236}">
                <a16:creationId xmlns:a16="http://schemas.microsoft.com/office/drawing/2014/main" id="{D3B062EB-0F5C-4F9D-9569-2531A3D63769}"/>
              </a:ext>
            </a:extLst>
          </p:cNvPr>
          <p:cNvSpPr>
            <a:spLocks noGrp="1"/>
          </p:cNvSpPr>
          <p:nvPr>
            <p:ph type="pic" sz="quarter" idx="13" hasCustomPrompt="1"/>
          </p:nvPr>
        </p:nvSpPr>
        <p:spPr>
          <a:xfrm>
            <a:off x="0" y="0"/>
            <a:ext cx="6096000" cy="6858000"/>
          </a:xfrm>
          <a:prstGeom prst="rect">
            <a:avLst/>
          </a:prstGeom>
          <a:solidFill>
            <a:schemeClr val="accent2"/>
          </a:solidFill>
        </p:spPr>
        <p:txBody>
          <a:bodyPr anchor="ctr" anchorCtr="0"/>
          <a:lstStyle>
            <a:lvl1pPr marL="0" indent="0" algn="ctr">
              <a:buNone/>
              <a:defRPr>
                <a:solidFill>
                  <a:schemeClr val="bg1"/>
                </a:solidFill>
              </a:defRPr>
            </a:lvl1pPr>
          </a:lstStyle>
          <a:p>
            <a:r>
              <a:rPr lang="en-GB"/>
              <a:t>Click icon to add pictures</a:t>
            </a:r>
          </a:p>
        </p:txBody>
      </p:sp>
      <p:sp>
        <p:nvSpPr>
          <p:cNvPr id="9" name="Text Placeholder 8"/>
          <p:cNvSpPr>
            <a:spLocks noGrp="1"/>
          </p:cNvSpPr>
          <p:nvPr>
            <p:ph type="body" sz="quarter" idx="12" hasCustomPrompt="1"/>
          </p:nvPr>
        </p:nvSpPr>
        <p:spPr>
          <a:xfrm>
            <a:off x="6743701" y="3994149"/>
            <a:ext cx="5056408" cy="2243139"/>
          </a:xfrm>
          <a:prstGeom prst="rect">
            <a:avLst/>
          </a:prstGeom>
        </p:spPr>
        <p:txBody>
          <a:bodyPr wrap="square" bIns="0" anchor="b"/>
          <a:lstStyle>
            <a:lvl1pPr>
              <a:buClr>
                <a:schemeClr val="accent5"/>
              </a:buClr>
              <a:defRPr>
                <a:solidFill>
                  <a:schemeClr val="tx1"/>
                </a:solidFill>
              </a:defRPr>
            </a:lvl1pPr>
            <a:lvl2pPr>
              <a:buClr>
                <a:schemeClr val="accent5"/>
              </a:buClr>
              <a:defRPr>
                <a:solidFill>
                  <a:schemeClr val="tx1"/>
                </a:solidFill>
              </a:defRPr>
            </a:lvl2pPr>
            <a:lvl3pPr>
              <a:buClr>
                <a:schemeClr val="accent5"/>
              </a:buClr>
              <a:defRPr>
                <a:solidFill>
                  <a:schemeClr val="tx1"/>
                </a:solidFill>
              </a:defRPr>
            </a:lvl3pPr>
            <a:lvl4pPr>
              <a:buClr>
                <a:schemeClr val="accent5"/>
              </a:buClr>
              <a:defRPr>
                <a:solidFill>
                  <a:schemeClr val="tx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a:t>First level</a:t>
            </a:r>
          </a:p>
          <a:p>
            <a:pPr lvl="1"/>
            <a:r>
              <a:rPr lang="en-US"/>
              <a:t>Second Level</a:t>
            </a:r>
          </a:p>
          <a:p>
            <a:pPr lvl="2"/>
            <a:r>
              <a:rPr lang="en-US"/>
              <a:t>Third level</a:t>
            </a:r>
          </a:p>
          <a:p>
            <a:pPr lvl="3"/>
            <a:r>
              <a:rPr lang="en-US"/>
              <a:t>Fourth level</a:t>
            </a:r>
            <a:endParaRPr lang="en-GB"/>
          </a:p>
        </p:txBody>
      </p:sp>
      <p:sp>
        <p:nvSpPr>
          <p:cNvPr id="8" name="Text Placeholder 7">
            <a:extLst>
              <a:ext uri="{FF2B5EF4-FFF2-40B4-BE49-F238E27FC236}">
                <a16:creationId xmlns:a16="http://schemas.microsoft.com/office/drawing/2014/main" id="{C222BE6A-BF46-417C-8758-C28B140D579B}"/>
              </a:ext>
            </a:extLst>
          </p:cNvPr>
          <p:cNvSpPr>
            <a:spLocks noGrp="1"/>
          </p:cNvSpPr>
          <p:nvPr>
            <p:ph type="body" sz="quarter" idx="14" hasCustomPrompt="1"/>
          </p:nvPr>
        </p:nvSpPr>
        <p:spPr>
          <a:xfrm>
            <a:off x="266700" y="3429000"/>
            <a:ext cx="360363" cy="2808288"/>
          </a:xfrm>
          <a:prstGeom prst="rect">
            <a:avLst/>
          </a:prstGeom>
        </p:spPr>
        <p:txBody>
          <a:bodyPr vert="vert270" bIns="0" anchor="t" anchorCtr="0"/>
          <a:lstStyle>
            <a:lvl1pPr marL="0" indent="0">
              <a:buNone/>
              <a:defRPr sz="800">
                <a:solidFill>
                  <a:schemeClr val="bg1"/>
                </a:solidFill>
              </a:defRPr>
            </a:lvl1pPr>
            <a:lvl2pPr marL="180970" indent="0">
              <a:buNone/>
              <a:defRPr sz="800">
                <a:solidFill>
                  <a:schemeClr val="bg1"/>
                </a:solidFill>
              </a:defRPr>
            </a:lvl2pPr>
            <a:lvl3pPr marL="361942" indent="0">
              <a:buNone/>
              <a:defRPr sz="800">
                <a:solidFill>
                  <a:schemeClr val="bg1"/>
                </a:solidFill>
              </a:defRPr>
            </a:lvl3pPr>
            <a:lvl4pPr marL="542912" indent="0">
              <a:buNone/>
              <a:defRPr sz="800">
                <a:solidFill>
                  <a:schemeClr val="bg1"/>
                </a:solidFill>
              </a:defRPr>
            </a:lvl4pPr>
            <a:lvl5pPr marL="714357" indent="0">
              <a:buNone/>
              <a:defRPr sz="800">
                <a:solidFill>
                  <a:schemeClr val="bg1"/>
                </a:solidFill>
              </a:defRPr>
            </a:lvl5pPr>
          </a:lstStyle>
          <a:p>
            <a:pPr lvl="0"/>
            <a:r>
              <a:rPr lang="en-US"/>
              <a:t>© Copyright</a:t>
            </a:r>
            <a:endParaRPr lang="en-GB"/>
          </a:p>
        </p:txBody>
      </p:sp>
      <p:sp>
        <p:nvSpPr>
          <p:cNvPr id="13" name="Title 1">
            <a:extLst>
              <a:ext uri="{FF2B5EF4-FFF2-40B4-BE49-F238E27FC236}">
                <a16:creationId xmlns:a16="http://schemas.microsoft.com/office/drawing/2014/main" id="{A6AD91E7-C52D-25DF-8F15-5BC1C0B2F9FA}"/>
              </a:ext>
            </a:extLst>
          </p:cNvPr>
          <p:cNvSpPr>
            <a:spLocks noGrp="1"/>
          </p:cNvSpPr>
          <p:nvPr>
            <p:ph type="title"/>
          </p:nvPr>
        </p:nvSpPr>
        <p:spPr>
          <a:xfrm>
            <a:off x="6743702" y="658802"/>
            <a:ext cx="5164046" cy="1384311"/>
          </a:xfrm>
        </p:spPr>
        <p:txBody>
          <a:bodyPr/>
          <a:lstStyle>
            <a:lvl1pPr>
              <a:defRPr>
                <a:solidFill>
                  <a:schemeClr val="tx2"/>
                </a:solidFill>
                <a:latin typeface="+mj-lt"/>
              </a:defRPr>
            </a:lvl1pPr>
          </a:lstStyle>
          <a:p>
            <a:r>
              <a:rPr lang="et-EE"/>
              <a:t>Klõpsake juhteksemplari pealkirja laadi redigeerimiseks</a:t>
            </a:r>
            <a:endParaRPr lang="en-GB"/>
          </a:p>
        </p:txBody>
      </p:sp>
      <p:sp>
        <p:nvSpPr>
          <p:cNvPr id="14" name="Text Placeholder 5">
            <a:extLst>
              <a:ext uri="{FF2B5EF4-FFF2-40B4-BE49-F238E27FC236}">
                <a16:creationId xmlns:a16="http://schemas.microsoft.com/office/drawing/2014/main" id="{B268F252-8117-6B22-AD1F-48B07FDAB71B}"/>
              </a:ext>
            </a:extLst>
          </p:cNvPr>
          <p:cNvSpPr>
            <a:spLocks noGrp="1"/>
          </p:cNvSpPr>
          <p:nvPr>
            <p:ph type="body" sz="quarter" idx="11" hasCustomPrompt="1"/>
          </p:nvPr>
        </p:nvSpPr>
        <p:spPr>
          <a:xfrm>
            <a:off x="6743702" y="2166424"/>
            <a:ext cx="5056408" cy="1827726"/>
          </a:xfrm>
          <a:prstGeom prst="rect">
            <a:avLst/>
          </a:prstGeom>
        </p:spPr>
        <p:txBody>
          <a:bodyPr bIns="0" anchor="t" anchorCtr="0">
            <a:normAutofit/>
          </a:bodyPr>
          <a:lstStyle>
            <a:lvl1pPr marL="0" indent="0">
              <a:lnSpc>
                <a:spcPct val="100000"/>
              </a:lnSpc>
              <a:spcBef>
                <a:spcPts val="200"/>
              </a:spcBef>
              <a:buNone/>
              <a:defRPr sz="2000">
                <a:solidFill>
                  <a:schemeClr val="tx1"/>
                </a:solidFill>
              </a:defRPr>
            </a:lvl1pPr>
          </a:lstStyle>
          <a:p>
            <a:pPr lvl="0"/>
            <a:r>
              <a:rPr lang="en-GB"/>
              <a:t>Click to edit</a:t>
            </a:r>
          </a:p>
        </p:txBody>
      </p:sp>
    </p:spTree>
    <p:extLst>
      <p:ext uri="{BB962C8B-B14F-4D97-AF65-F5344CB8AC3E}">
        <p14:creationId xmlns:p14="http://schemas.microsoft.com/office/powerpoint/2010/main" val="3730536360"/>
      </p:ext>
    </p:extLst>
  </p:cSld>
  <p:clrMapOvr>
    <a:masterClrMapping/>
  </p:clrMapOvr>
  <p:transition spd="slow">
    <p:push dir="u"/>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9_Sisu_valge_Fotoga-eri2">
    <p:spTree>
      <p:nvGrpSpPr>
        <p:cNvPr id="1" name=""/>
        <p:cNvGrpSpPr/>
        <p:nvPr/>
      </p:nvGrpSpPr>
      <p:grpSpPr>
        <a:xfrm>
          <a:off x="0" y="0"/>
          <a:ext cx="0" cy="0"/>
          <a:chOff x="0" y="0"/>
          <a:chExt cx="0" cy="0"/>
        </a:xfrm>
      </p:grpSpPr>
      <p:sp>
        <p:nvSpPr>
          <p:cNvPr id="34" name="Picture Placeholder 33">
            <a:extLst>
              <a:ext uri="{FF2B5EF4-FFF2-40B4-BE49-F238E27FC236}">
                <a16:creationId xmlns:a16="http://schemas.microsoft.com/office/drawing/2014/main" id="{60794E4A-0B3C-EA7B-1548-C5BCE1278A3E}"/>
              </a:ext>
            </a:extLst>
          </p:cNvPr>
          <p:cNvSpPr>
            <a:spLocks noGrp="1"/>
          </p:cNvSpPr>
          <p:nvPr>
            <p:ph type="pic" sz="quarter" idx="13" hasCustomPrompt="1"/>
          </p:nvPr>
        </p:nvSpPr>
        <p:spPr>
          <a:xfrm>
            <a:off x="0" y="0"/>
            <a:ext cx="6096000" cy="6858000"/>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1815519 h 6858000"/>
              <a:gd name="connsiteX5" fmla="*/ 3157356 w 6096000"/>
              <a:gd name="connsiteY5" fmla="*/ 1815519 h 6858000"/>
              <a:gd name="connsiteX6" fmla="*/ 3857625 w 6096000"/>
              <a:gd name="connsiteY6" fmla="*/ 1116445 h 6858000"/>
              <a:gd name="connsiteX7" fmla="*/ 3157356 w 6096000"/>
              <a:gd name="connsiteY7" fmla="*/ 418091 h 6858000"/>
              <a:gd name="connsiteX8" fmla="*/ 0 w 6096000"/>
              <a:gd name="connsiteY8" fmla="*/ 4180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6858000">
                <a:moveTo>
                  <a:pt x="0" y="0"/>
                </a:moveTo>
                <a:lnTo>
                  <a:pt x="6096000" y="0"/>
                </a:lnTo>
                <a:lnTo>
                  <a:pt x="6096000" y="6858000"/>
                </a:lnTo>
                <a:lnTo>
                  <a:pt x="0" y="6858000"/>
                </a:lnTo>
                <a:lnTo>
                  <a:pt x="0" y="1815519"/>
                </a:lnTo>
                <a:lnTo>
                  <a:pt x="3157356" y="1815519"/>
                </a:lnTo>
                <a:cubicBezTo>
                  <a:pt x="3543985" y="1815519"/>
                  <a:pt x="3857625" y="1502737"/>
                  <a:pt x="3857625" y="1116445"/>
                </a:cubicBezTo>
                <a:cubicBezTo>
                  <a:pt x="3857625" y="730873"/>
                  <a:pt x="3543985" y="418091"/>
                  <a:pt x="3157356" y="418091"/>
                </a:cubicBezTo>
                <a:lnTo>
                  <a:pt x="0" y="418091"/>
                </a:lnTo>
                <a:close/>
              </a:path>
            </a:pathLst>
          </a:custGeom>
          <a:solidFill>
            <a:schemeClr val="accent2"/>
          </a:solidFill>
        </p:spPr>
        <p:txBody>
          <a:bodyPr wrap="square" anchor="ctr" anchorCtr="0">
            <a:noAutofit/>
          </a:bodyPr>
          <a:lstStyle>
            <a:lvl1pPr marL="0" indent="0" algn="ctr">
              <a:buNone/>
              <a:defRPr>
                <a:solidFill>
                  <a:schemeClr val="bg1"/>
                </a:solidFill>
              </a:defRPr>
            </a:lvl1pPr>
          </a:lstStyle>
          <a:p>
            <a:r>
              <a:rPr lang="en-GB"/>
              <a:t>Click icon to add pictures</a:t>
            </a:r>
          </a:p>
        </p:txBody>
      </p:sp>
      <p:sp>
        <p:nvSpPr>
          <p:cNvPr id="7" name="Text Placeholder 7">
            <a:extLst>
              <a:ext uri="{FF2B5EF4-FFF2-40B4-BE49-F238E27FC236}">
                <a16:creationId xmlns:a16="http://schemas.microsoft.com/office/drawing/2014/main" id="{646CE165-5786-4FD8-B859-19F1A06E8899}"/>
              </a:ext>
            </a:extLst>
          </p:cNvPr>
          <p:cNvSpPr>
            <a:spLocks noGrp="1"/>
          </p:cNvSpPr>
          <p:nvPr>
            <p:ph type="body" sz="quarter" idx="14" hasCustomPrompt="1"/>
          </p:nvPr>
        </p:nvSpPr>
        <p:spPr>
          <a:xfrm>
            <a:off x="263525" y="3429000"/>
            <a:ext cx="360363" cy="2808288"/>
          </a:xfrm>
          <a:prstGeom prst="rect">
            <a:avLst/>
          </a:prstGeom>
        </p:spPr>
        <p:txBody>
          <a:bodyPr vert="vert270" bIns="0" anchor="t" anchorCtr="0"/>
          <a:lstStyle>
            <a:lvl1pPr marL="0" indent="0">
              <a:buNone/>
              <a:defRPr sz="800">
                <a:solidFill>
                  <a:schemeClr val="bg1"/>
                </a:solidFill>
              </a:defRPr>
            </a:lvl1pPr>
            <a:lvl2pPr marL="180970" indent="0">
              <a:buNone/>
              <a:defRPr sz="800">
                <a:solidFill>
                  <a:schemeClr val="bg1"/>
                </a:solidFill>
              </a:defRPr>
            </a:lvl2pPr>
            <a:lvl3pPr marL="361942" indent="0">
              <a:buNone/>
              <a:defRPr sz="800">
                <a:solidFill>
                  <a:schemeClr val="bg1"/>
                </a:solidFill>
              </a:defRPr>
            </a:lvl3pPr>
            <a:lvl4pPr marL="542912" indent="0">
              <a:buNone/>
              <a:defRPr sz="800">
                <a:solidFill>
                  <a:schemeClr val="bg1"/>
                </a:solidFill>
              </a:defRPr>
            </a:lvl4pPr>
            <a:lvl5pPr marL="714357" indent="0">
              <a:buNone/>
              <a:defRPr sz="800">
                <a:solidFill>
                  <a:schemeClr val="bg1"/>
                </a:solidFill>
              </a:defRPr>
            </a:lvl5pPr>
          </a:lstStyle>
          <a:p>
            <a:pPr lvl="0"/>
            <a:r>
              <a:rPr lang="en-US"/>
              <a:t>© Copyright</a:t>
            </a:r>
            <a:endParaRPr lang="en-GB"/>
          </a:p>
        </p:txBody>
      </p:sp>
      <p:sp>
        <p:nvSpPr>
          <p:cNvPr id="12" name="Title 1">
            <a:extLst>
              <a:ext uri="{FF2B5EF4-FFF2-40B4-BE49-F238E27FC236}">
                <a16:creationId xmlns:a16="http://schemas.microsoft.com/office/drawing/2014/main" id="{C1F5174A-C071-3A74-990F-A6B47AC68FA2}"/>
              </a:ext>
            </a:extLst>
          </p:cNvPr>
          <p:cNvSpPr>
            <a:spLocks noGrp="1"/>
          </p:cNvSpPr>
          <p:nvPr>
            <p:ph type="title"/>
          </p:nvPr>
        </p:nvSpPr>
        <p:spPr>
          <a:xfrm>
            <a:off x="623888" y="447599"/>
            <a:ext cx="3005138" cy="1364343"/>
          </a:xfrm>
        </p:spPr>
        <p:txBody>
          <a:bodyPr anchor="ctr"/>
          <a:lstStyle>
            <a:lvl1pPr>
              <a:defRPr sz="3500">
                <a:solidFill>
                  <a:schemeClr val="tx2"/>
                </a:solidFill>
                <a:latin typeface="+mj-lt"/>
              </a:defRPr>
            </a:lvl1pPr>
          </a:lstStyle>
          <a:p>
            <a:r>
              <a:rPr lang="et-EE"/>
              <a:t>Klõpsake juhteksemplari pealkirja laadi redigeerimiseks</a:t>
            </a:r>
            <a:endParaRPr lang="en-GB"/>
          </a:p>
        </p:txBody>
      </p:sp>
      <p:sp>
        <p:nvSpPr>
          <p:cNvPr id="3" name="Text Placeholder 8">
            <a:extLst>
              <a:ext uri="{FF2B5EF4-FFF2-40B4-BE49-F238E27FC236}">
                <a16:creationId xmlns:a16="http://schemas.microsoft.com/office/drawing/2014/main" id="{CE00402D-6E4E-3607-0ABC-44D6A3376E5E}"/>
              </a:ext>
            </a:extLst>
          </p:cNvPr>
          <p:cNvSpPr>
            <a:spLocks noGrp="1"/>
          </p:cNvSpPr>
          <p:nvPr>
            <p:ph type="body" sz="quarter" idx="12" hasCustomPrompt="1"/>
          </p:nvPr>
        </p:nvSpPr>
        <p:spPr>
          <a:xfrm>
            <a:off x="6743702" y="1889703"/>
            <a:ext cx="5056408" cy="3607412"/>
          </a:xfrm>
          <a:prstGeom prst="rect">
            <a:avLst/>
          </a:prstGeom>
        </p:spPr>
        <p:txBody>
          <a:bodyPr wrap="square" bIns="0" anchor="ctr"/>
          <a:lstStyle>
            <a:lvl1pPr>
              <a:buClr>
                <a:schemeClr val="accent5"/>
              </a:buClr>
              <a:defRPr>
                <a:solidFill>
                  <a:schemeClr val="tx1"/>
                </a:solidFill>
              </a:defRPr>
            </a:lvl1pPr>
            <a:lvl2pPr>
              <a:buClr>
                <a:schemeClr val="accent5"/>
              </a:buClr>
              <a:defRPr>
                <a:solidFill>
                  <a:schemeClr val="tx1"/>
                </a:solidFill>
              </a:defRPr>
            </a:lvl2pPr>
            <a:lvl3pPr>
              <a:buClr>
                <a:schemeClr val="accent5"/>
              </a:buClr>
              <a:defRPr>
                <a:solidFill>
                  <a:schemeClr val="tx1"/>
                </a:solidFill>
              </a:defRPr>
            </a:lvl3pPr>
            <a:lvl4pPr>
              <a:buClr>
                <a:schemeClr val="accent5"/>
              </a:buClr>
              <a:defRPr>
                <a:solidFill>
                  <a:schemeClr val="tx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a:t>First level</a:t>
            </a:r>
          </a:p>
          <a:p>
            <a:pPr lvl="1"/>
            <a:r>
              <a:rPr lang="en-US"/>
              <a:t>Second Level</a:t>
            </a:r>
          </a:p>
          <a:p>
            <a:pPr lvl="2"/>
            <a:r>
              <a:rPr lang="en-US"/>
              <a:t>Third level</a:t>
            </a:r>
          </a:p>
          <a:p>
            <a:pPr lvl="3"/>
            <a:r>
              <a:rPr lang="en-US"/>
              <a:t>Fourth level</a:t>
            </a:r>
            <a:endParaRPr lang="en-GB"/>
          </a:p>
        </p:txBody>
      </p:sp>
    </p:spTree>
    <p:extLst>
      <p:ext uri="{BB962C8B-B14F-4D97-AF65-F5344CB8AC3E}">
        <p14:creationId xmlns:p14="http://schemas.microsoft.com/office/powerpoint/2010/main" val="1742981215"/>
      </p:ext>
    </p:extLst>
  </p:cSld>
  <p:clrMapOvr>
    <a:masterClrMapping/>
  </p:clrMapOvr>
  <p:transition spd="slow">
    <p:push dir="u"/>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9_Sisu_hall_eri">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DDFD05D-F997-89EA-8C2B-DF581712D5D0}"/>
              </a:ext>
            </a:extLst>
          </p:cNvPr>
          <p:cNvSpPr>
            <a:spLocks noGrp="1"/>
          </p:cNvSpPr>
          <p:nvPr>
            <p:ph type="body" sz="quarter" idx="10" hasCustomPrompt="1"/>
          </p:nvPr>
        </p:nvSpPr>
        <p:spPr>
          <a:xfrm>
            <a:off x="1104348" y="1937018"/>
            <a:ext cx="9979964" cy="914400"/>
          </a:xfrm>
        </p:spPr>
        <p:txBody>
          <a:bodyPr anchor="ctr">
            <a:normAutofit/>
          </a:bodyPr>
          <a:lstStyle>
            <a:lvl1pPr marL="0" indent="0" algn="ctr">
              <a:buNone/>
              <a:defRPr sz="2000"/>
            </a:lvl1pPr>
            <a:lvl2pPr marL="269994" indent="0" algn="ctr">
              <a:buNone/>
              <a:defRPr/>
            </a:lvl2pPr>
            <a:lvl3pPr marL="539987" indent="0" algn="ctr">
              <a:buNone/>
              <a:defRPr/>
            </a:lvl3pPr>
            <a:lvl4pPr marL="899978" indent="0" algn="ctr">
              <a:buNone/>
              <a:defRPr/>
            </a:lvl4pPr>
            <a:lvl5pPr marL="809980" indent="0" algn="ctr">
              <a:buNone/>
              <a:defRPr/>
            </a:lvl5pPr>
          </a:lstStyle>
          <a:p>
            <a:pPr lvl="0"/>
            <a:r>
              <a:rPr lang="en-GB"/>
              <a:t>Click to edit text</a:t>
            </a:r>
          </a:p>
        </p:txBody>
      </p:sp>
      <p:sp>
        <p:nvSpPr>
          <p:cNvPr id="5" name="Text Placeholder 3">
            <a:extLst>
              <a:ext uri="{FF2B5EF4-FFF2-40B4-BE49-F238E27FC236}">
                <a16:creationId xmlns:a16="http://schemas.microsoft.com/office/drawing/2014/main" id="{E34882B3-8AD4-5D79-C532-21981456C9B2}"/>
              </a:ext>
            </a:extLst>
          </p:cNvPr>
          <p:cNvSpPr>
            <a:spLocks noGrp="1"/>
          </p:cNvSpPr>
          <p:nvPr>
            <p:ph type="body" sz="quarter" idx="11" hasCustomPrompt="1"/>
          </p:nvPr>
        </p:nvSpPr>
        <p:spPr>
          <a:xfrm>
            <a:off x="1251472" y="3058659"/>
            <a:ext cx="2470673" cy="1473797"/>
          </a:xfrm>
        </p:spPr>
        <p:txBody>
          <a:bodyPr anchor="ctr">
            <a:normAutofit/>
          </a:bodyPr>
          <a:lstStyle>
            <a:lvl1pPr marL="0" indent="0" algn="ctr">
              <a:buNone/>
              <a:defRPr sz="1800"/>
            </a:lvl1pPr>
            <a:lvl2pPr marL="269994" indent="0" algn="ctr">
              <a:buNone/>
              <a:defRPr/>
            </a:lvl2pPr>
            <a:lvl3pPr marL="539987" indent="0" algn="ctr">
              <a:buNone/>
              <a:defRPr/>
            </a:lvl3pPr>
            <a:lvl4pPr marL="899978" indent="0" algn="ctr">
              <a:buNone/>
              <a:defRPr/>
            </a:lvl4pPr>
            <a:lvl5pPr marL="809980" indent="0" algn="ctr">
              <a:buNone/>
              <a:defRPr/>
            </a:lvl5pPr>
          </a:lstStyle>
          <a:p>
            <a:pPr lvl="0"/>
            <a:r>
              <a:rPr lang="en-GB"/>
              <a:t>Click to edit text</a:t>
            </a:r>
          </a:p>
        </p:txBody>
      </p:sp>
      <p:sp>
        <p:nvSpPr>
          <p:cNvPr id="6" name="Text Placeholder 3">
            <a:extLst>
              <a:ext uri="{FF2B5EF4-FFF2-40B4-BE49-F238E27FC236}">
                <a16:creationId xmlns:a16="http://schemas.microsoft.com/office/drawing/2014/main" id="{22E1742E-AE5F-FE3B-F313-DBD4A9F589D7}"/>
              </a:ext>
            </a:extLst>
          </p:cNvPr>
          <p:cNvSpPr>
            <a:spLocks noGrp="1"/>
          </p:cNvSpPr>
          <p:nvPr>
            <p:ph type="body" sz="quarter" idx="12" hasCustomPrompt="1"/>
          </p:nvPr>
        </p:nvSpPr>
        <p:spPr>
          <a:xfrm>
            <a:off x="4513936" y="3058659"/>
            <a:ext cx="3164128" cy="1473797"/>
          </a:xfrm>
        </p:spPr>
        <p:txBody>
          <a:bodyPr anchor="ctr">
            <a:normAutofit/>
          </a:bodyPr>
          <a:lstStyle>
            <a:lvl1pPr marL="0" indent="0" algn="ctr">
              <a:buNone/>
              <a:defRPr sz="1800"/>
            </a:lvl1pPr>
            <a:lvl2pPr marL="269994" indent="0" algn="ctr">
              <a:buNone/>
              <a:defRPr/>
            </a:lvl2pPr>
            <a:lvl3pPr marL="539987" indent="0" algn="ctr">
              <a:buNone/>
              <a:defRPr/>
            </a:lvl3pPr>
            <a:lvl4pPr marL="899978" indent="0" algn="ctr">
              <a:buNone/>
              <a:defRPr/>
            </a:lvl4pPr>
            <a:lvl5pPr marL="809980" indent="0" algn="ctr">
              <a:buNone/>
              <a:defRPr/>
            </a:lvl5pPr>
          </a:lstStyle>
          <a:p>
            <a:pPr lvl="0"/>
            <a:r>
              <a:rPr lang="en-GB"/>
              <a:t>Click to edit text</a:t>
            </a:r>
          </a:p>
        </p:txBody>
      </p:sp>
      <p:sp>
        <p:nvSpPr>
          <p:cNvPr id="8" name="Text Placeholder 3">
            <a:extLst>
              <a:ext uri="{FF2B5EF4-FFF2-40B4-BE49-F238E27FC236}">
                <a16:creationId xmlns:a16="http://schemas.microsoft.com/office/drawing/2014/main" id="{CBC4DB9A-6E31-1B8C-1B7D-6172B52B7AE0}"/>
              </a:ext>
            </a:extLst>
          </p:cNvPr>
          <p:cNvSpPr>
            <a:spLocks noGrp="1"/>
          </p:cNvSpPr>
          <p:nvPr>
            <p:ph type="body" sz="quarter" idx="13" hasCustomPrompt="1"/>
          </p:nvPr>
        </p:nvSpPr>
        <p:spPr>
          <a:xfrm>
            <a:off x="8498541" y="3058659"/>
            <a:ext cx="2441986" cy="1473797"/>
          </a:xfrm>
        </p:spPr>
        <p:txBody>
          <a:bodyPr anchor="ctr">
            <a:normAutofit/>
          </a:bodyPr>
          <a:lstStyle>
            <a:lvl1pPr marL="0" indent="0" algn="ctr">
              <a:buNone/>
              <a:defRPr sz="1800"/>
            </a:lvl1pPr>
            <a:lvl2pPr marL="269994" indent="0" algn="ctr">
              <a:buNone/>
              <a:defRPr/>
            </a:lvl2pPr>
            <a:lvl3pPr marL="539987" indent="0" algn="ctr">
              <a:buNone/>
              <a:defRPr/>
            </a:lvl3pPr>
            <a:lvl4pPr marL="899978" indent="0" algn="ctr">
              <a:buNone/>
              <a:defRPr/>
            </a:lvl4pPr>
            <a:lvl5pPr marL="809980" indent="0" algn="ctr">
              <a:buNone/>
              <a:defRPr/>
            </a:lvl5pPr>
          </a:lstStyle>
          <a:p>
            <a:pPr lvl="0"/>
            <a:r>
              <a:rPr lang="en-GB"/>
              <a:t>Click to edit text</a:t>
            </a:r>
          </a:p>
        </p:txBody>
      </p:sp>
      <p:sp>
        <p:nvSpPr>
          <p:cNvPr id="24" name="Text Placeholder 3">
            <a:extLst>
              <a:ext uri="{FF2B5EF4-FFF2-40B4-BE49-F238E27FC236}">
                <a16:creationId xmlns:a16="http://schemas.microsoft.com/office/drawing/2014/main" id="{23438F6C-963C-EB0B-2B2F-E78D82EDB129}"/>
              </a:ext>
            </a:extLst>
          </p:cNvPr>
          <p:cNvSpPr>
            <a:spLocks noGrp="1"/>
          </p:cNvSpPr>
          <p:nvPr>
            <p:ph type="body" sz="quarter" idx="16" hasCustomPrompt="1"/>
          </p:nvPr>
        </p:nvSpPr>
        <p:spPr>
          <a:xfrm>
            <a:off x="2252128" y="4978399"/>
            <a:ext cx="8974672" cy="1353623"/>
          </a:xfrm>
        </p:spPr>
        <p:txBody>
          <a:bodyPr anchor="ctr"/>
          <a:lstStyle>
            <a:lvl1pPr marL="0" indent="0" algn="l">
              <a:buNone/>
              <a:defRPr/>
            </a:lvl1pPr>
            <a:lvl2pPr marL="269994" indent="0" algn="ctr">
              <a:buNone/>
              <a:defRPr/>
            </a:lvl2pPr>
            <a:lvl3pPr marL="539987" indent="0" algn="ctr">
              <a:buNone/>
              <a:defRPr/>
            </a:lvl3pPr>
            <a:lvl4pPr marL="899978" indent="0" algn="ctr">
              <a:buNone/>
              <a:defRPr/>
            </a:lvl4pPr>
            <a:lvl5pPr marL="809980" indent="0" algn="ctr">
              <a:buNone/>
              <a:defRPr/>
            </a:lvl5pPr>
          </a:lstStyle>
          <a:p>
            <a:pPr lvl="0"/>
            <a:r>
              <a:rPr lang="en-GB"/>
              <a:t>Click to edit text</a:t>
            </a:r>
          </a:p>
        </p:txBody>
      </p:sp>
      <p:sp>
        <p:nvSpPr>
          <p:cNvPr id="25" name="Picture Placeholder 19">
            <a:extLst>
              <a:ext uri="{FF2B5EF4-FFF2-40B4-BE49-F238E27FC236}">
                <a16:creationId xmlns:a16="http://schemas.microsoft.com/office/drawing/2014/main" id="{71D6E37A-5FCC-A8F7-0DD0-F08EF5BA6A8F}"/>
              </a:ext>
            </a:extLst>
          </p:cNvPr>
          <p:cNvSpPr>
            <a:spLocks noGrp="1"/>
          </p:cNvSpPr>
          <p:nvPr>
            <p:ph type="pic" sz="quarter" idx="17" hasCustomPrompt="1"/>
          </p:nvPr>
        </p:nvSpPr>
        <p:spPr>
          <a:xfrm>
            <a:off x="1104348" y="5115232"/>
            <a:ext cx="1002885" cy="1079956"/>
          </a:xfrm>
          <a:prstGeom prst="rect">
            <a:avLst/>
          </a:prstGeom>
          <a:noFill/>
        </p:spPr>
        <p:txBody>
          <a:bodyPr/>
          <a:lstStyle>
            <a:lvl1pPr marL="0" indent="0" algn="ctr">
              <a:buNone/>
              <a:defRPr/>
            </a:lvl1pPr>
          </a:lstStyle>
          <a:p>
            <a:r>
              <a:rPr lang="en-EE"/>
              <a:t>icon</a:t>
            </a:r>
          </a:p>
        </p:txBody>
      </p:sp>
      <p:sp>
        <p:nvSpPr>
          <p:cNvPr id="3" name="Freeform 419">
            <a:extLst>
              <a:ext uri="{FF2B5EF4-FFF2-40B4-BE49-F238E27FC236}">
                <a16:creationId xmlns:a16="http://schemas.microsoft.com/office/drawing/2014/main" id="{3763CDF5-C953-DCB7-AD74-0C1C160BD234}"/>
              </a:ext>
            </a:extLst>
          </p:cNvPr>
          <p:cNvSpPr>
            <a:spLocks noChangeAspect="1"/>
          </p:cNvSpPr>
          <p:nvPr userDrawn="1"/>
        </p:nvSpPr>
        <p:spPr bwMode="auto">
          <a:xfrm>
            <a:off x="0" y="432064"/>
            <a:ext cx="3847171" cy="1393642"/>
          </a:xfrm>
          <a:custGeom>
            <a:avLst/>
            <a:gdLst>
              <a:gd name="T0" fmla="*/ 4369 w 5338"/>
              <a:gd name="T1" fmla="*/ 0 h 1939"/>
              <a:gd name="T2" fmla="*/ 0 w 5338"/>
              <a:gd name="T3" fmla="*/ 0 h 1939"/>
              <a:gd name="T4" fmla="*/ 0 w 5338"/>
              <a:gd name="T5" fmla="*/ 1939 h 1939"/>
              <a:gd name="T6" fmla="*/ 4369 w 5338"/>
              <a:gd name="T7" fmla="*/ 1939 h 1939"/>
              <a:gd name="T8" fmla="*/ 5338 w 5338"/>
              <a:gd name="T9" fmla="*/ 970 h 1939"/>
              <a:gd name="T10" fmla="*/ 4369 w 5338"/>
              <a:gd name="T11" fmla="*/ 0 h 1939"/>
            </a:gdLst>
            <a:ahLst/>
            <a:cxnLst>
              <a:cxn ang="0">
                <a:pos x="T0" y="T1"/>
              </a:cxn>
              <a:cxn ang="0">
                <a:pos x="T2" y="T3"/>
              </a:cxn>
              <a:cxn ang="0">
                <a:pos x="T4" y="T5"/>
              </a:cxn>
              <a:cxn ang="0">
                <a:pos x="T6" y="T7"/>
              </a:cxn>
              <a:cxn ang="0">
                <a:pos x="T8" y="T9"/>
              </a:cxn>
              <a:cxn ang="0">
                <a:pos x="T10" y="T11"/>
              </a:cxn>
            </a:cxnLst>
            <a:rect l="0" t="0" r="r" b="b"/>
            <a:pathLst>
              <a:path w="5338" h="1939">
                <a:moveTo>
                  <a:pt x="4369" y="0"/>
                </a:moveTo>
                <a:lnTo>
                  <a:pt x="0" y="0"/>
                </a:lnTo>
                <a:lnTo>
                  <a:pt x="0" y="1939"/>
                </a:lnTo>
                <a:lnTo>
                  <a:pt x="4369" y="1939"/>
                </a:lnTo>
                <a:cubicBezTo>
                  <a:pt x="4904" y="1939"/>
                  <a:pt x="5338" y="1505"/>
                  <a:pt x="5338" y="970"/>
                </a:cubicBezTo>
                <a:cubicBezTo>
                  <a:pt x="5338" y="434"/>
                  <a:pt x="4904" y="0"/>
                  <a:pt x="4369" y="0"/>
                </a:cubicBezTo>
                <a:close/>
              </a:path>
            </a:pathLst>
          </a:custGeom>
          <a:solidFill>
            <a:schemeClr val="bg1"/>
          </a:solidFill>
          <a:ln>
            <a:noFill/>
          </a:ln>
        </p:spPr>
        <p:txBody>
          <a:bodyPr vert="horz" wrap="square" lIns="45720" tIns="22860" rIns="45720" bIns="22860" numCol="1" anchor="t" anchorCtr="0" compatLnSpc="1">
            <a:prstTxWarp prst="textNoShape">
              <a:avLst/>
            </a:prstTxWarp>
          </a:bodyPr>
          <a:lstStyle/>
          <a:p>
            <a:endParaRPr lang="en-US" sz="900">
              <a:latin typeface="Roboto" panose="02000000000000000000" pitchFamily="2" charset="0"/>
            </a:endParaRPr>
          </a:p>
        </p:txBody>
      </p:sp>
      <p:sp>
        <p:nvSpPr>
          <p:cNvPr id="9" name="Title 1">
            <a:extLst>
              <a:ext uri="{FF2B5EF4-FFF2-40B4-BE49-F238E27FC236}">
                <a16:creationId xmlns:a16="http://schemas.microsoft.com/office/drawing/2014/main" id="{31B6CDAD-2E49-3786-5DFD-4D6ED09C26E0}"/>
              </a:ext>
            </a:extLst>
          </p:cNvPr>
          <p:cNvSpPr>
            <a:spLocks noGrp="1"/>
          </p:cNvSpPr>
          <p:nvPr>
            <p:ph type="title"/>
          </p:nvPr>
        </p:nvSpPr>
        <p:spPr>
          <a:xfrm>
            <a:off x="623888" y="447599"/>
            <a:ext cx="3005138" cy="1364343"/>
          </a:xfrm>
        </p:spPr>
        <p:txBody>
          <a:bodyPr anchor="ctr"/>
          <a:lstStyle>
            <a:lvl1pPr>
              <a:defRPr sz="3500">
                <a:solidFill>
                  <a:schemeClr val="tx2"/>
                </a:solidFill>
                <a:latin typeface="+mj-lt"/>
              </a:defRPr>
            </a:lvl1pPr>
          </a:lstStyle>
          <a:p>
            <a:r>
              <a:rPr lang="et-EE"/>
              <a:t>Klõpsake juhteksemplari pealkirja laadi redigeerimiseks</a:t>
            </a:r>
            <a:endParaRPr lang="en-GB"/>
          </a:p>
        </p:txBody>
      </p:sp>
    </p:spTree>
    <p:extLst>
      <p:ext uri="{BB962C8B-B14F-4D97-AF65-F5344CB8AC3E}">
        <p14:creationId xmlns:p14="http://schemas.microsoft.com/office/powerpoint/2010/main" val="1753648310"/>
      </p:ext>
    </p:extLst>
  </p:cSld>
  <p:clrMapOvr>
    <a:overrideClrMapping bg1="lt1" tx1="dk1" bg2="lt2" tx2="dk2" accent1="accent1" accent2="accent2" accent3="accent3" accent4="accent4" accent5="accent5" accent6="accent6" hlink="hlink" folHlink="folHlink"/>
  </p:clrMapOvr>
  <p:transition spd="slow">
    <p:push dir="u"/>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1_Sisu_hall_eri2">
    <p:spTree>
      <p:nvGrpSpPr>
        <p:cNvPr id="1" name=""/>
        <p:cNvGrpSpPr/>
        <p:nvPr/>
      </p:nvGrpSpPr>
      <p:grpSpPr>
        <a:xfrm>
          <a:off x="0" y="0"/>
          <a:ext cx="0" cy="0"/>
          <a:chOff x="0" y="0"/>
          <a:chExt cx="0" cy="0"/>
        </a:xfrm>
      </p:grpSpPr>
      <p:sp>
        <p:nvSpPr>
          <p:cNvPr id="2" name="Freeform 419">
            <a:extLst>
              <a:ext uri="{FF2B5EF4-FFF2-40B4-BE49-F238E27FC236}">
                <a16:creationId xmlns:a16="http://schemas.microsoft.com/office/drawing/2014/main" id="{7236B95C-CD13-57E4-9B97-E13D7D8E9823}"/>
              </a:ext>
            </a:extLst>
          </p:cNvPr>
          <p:cNvSpPr>
            <a:spLocks noChangeAspect="1"/>
          </p:cNvSpPr>
          <p:nvPr/>
        </p:nvSpPr>
        <p:spPr bwMode="auto">
          <a:xfrm>
            <a:off x="0" y="420913"/>
            <a:ext cx="3847171" cy="1393642"/>
          </a:xfrm>
          <a:custGeom>
            <a:avLst/>
            <a:gdLst>
              <a:gd name="T0" fmla="*/ 4369 w 5338"/>
              <a:gd name="T1" fmla="*/ 0 h 1939"/>
              <a:gd name="T2" fmla="*/ 0 w 5338"/>
              <a:gd name="T3" fmla="*/ 0 h 1939"/>
              <a:gd name="T4" fmla="*/ 0 w 5338"/>
              <a:gd name="T5" fmla="*/ 1939 h 1939"/>
              <a:gd name="T6" fmla="*/ 4369 w 5338"/>
              <a:gd name="T7" fmla="*/ 1939 h 1939"/>
              <a:gd name="T8" fmla="*/ 5338 w 5338"/>
              <a:gd name="T9" fmla="*/ 970 h 1939"/>
              <a:gd name="T10" fmla="*/ 4369 w 5338"/>
              <a:gd name="T11" fmla="*/ 0 h 1939"/>
            </a:gdLst>
            <a:ahLst/>
            <a:cxnLst>
              <a:cxn ang="0">
                <a:pos x="T0" y="T1"/>
              </a:cxn>
              <a:cxn ang="0">
                <a:pos x="T2" y="T3"/>
              </a:cxn>
              <a:cxn ang="0">
                <a:pos x="T4" y="T5"/>
              </a:cxn>
              <a:cxn ang="0">
                <a:pos x="T6" y="T7"/>
              </a:cxn>
              <a:cxn ang="0">
                <a:pos x="T8" y="T9"/>
              </a:cxn>
              <a:cxn ang="0">
                <a:pos x="T10" y="T11"/>
              </a:cxn>
            </a:cxnLst>
            <a:rect l="0" t="0" r="r" b="b"/>
            <a:pathLst>
              <a:path w="5338" h="1939">
                <a:moveTo>
                  <a:pt x="4369" y="0"/>
                </a:moveTo>
                <a:lnTo>
                  <a:pt x="0" y="0"/>
                </a:lnTo>
                <a:lnTo>
                  <a:pt x="0" y="1939"/>
                </a:lnTo>
                <a:lnTo>
                  <a:pt x="4369" y="1939"/>
                </a:lnTo>
                <a:cubicBezTo>
                  <a:pt x="4904" y="1939"/>
                  <a:pt x="5338" y="1505"/>
                  <a:pt x="5338" y="970"/>
                </a:cubicBezTo>
                <a:cubicBezTo>
                  <a:pt x="5338" y="434"/>
                  <a:pt x="4904" y="0"/>
                  <a:pt x="4369" y="0"/>
                </a:cubicBezTo>
                <a:close/>
              </a:path>
            </a:pathLst>
          </a:custGeom>
          <a:solidFill>
            <a:schemeClr val="bg1"/>
          </a:solidFill>
          <a:ln>
            <a:noFill/>
          </a:ln>
        </p:spPr>
        <p:txBody>
          <a:bodyPr vert="horz" wrap="square" lIns="45720" tIns="22860" rIns="45720" bIns="22860" numCol="1" anchor="t" anchorCtr="0" compatLnSpc="1">
            <a:prstTxWarp prst="textNoShape">
              <a:avLst/>
            </a:prstTxWarp>
          </a:bodyPr>
          <a:lstStyle/>
          <a:p>
            <a:endParaRPr lang="en-US" sz="900">
              <a:latin typeface="Roboto" panose="02000000000000000000" pitchFamily="2" charset="0"/>
            </a:endParaRPr>
          </a:p>
        </p:txBody>
      </p:sp>
      <p:sp>
        <p:nvSpPr>
          <p:cNvPr id="12" name="Title 1">
            <a:extLst>
              <a:ext uri="{FF2B5EF4-FFF2-40B4-BE49-F238E27FC236}">
                <a16:creationId xmlns:a16="http://schemas.microsoft.com/office/drawing/2014/main" id="{C1F5174A-C071-3A74-990F-A6B47AC68FA2}"/>
              </a:ext>
            </a:extLst>
          </p:cNvPr>
          <p:cNvSpPr>
            <a:spLocks noGrp="1"/>
          </p:cNvSpPr>
          <p:nvPr>
            <p:ph type="title"/>
          </p:nvPr>
        </p:nvSpPr>
        <p:spPr>
          <a:xfrm>
            <a:off x="623888" y="443216"/>
            <a:ext cx="3005138" cy="1364343"/>
          </a:xfrm>
        </p:spPr>
        <p:txBody>
          <a:bodyPr anchor="ctr"/>
          <a:lstStyle>
            <a:lvl1pPr>
              <a:defRPr sz="3500">
                <a:solidFill>
                  <a:schemeClr val="tx2"/>
                </a:solidFill>
                <a:latin typeface="+mj-lt"/>
              </a:defRPr>
            </a:lvl1pPr>
          </a:lstStyle>
          <a:p>
            <a:r>
              <a:rPr lang="et-EE"/>
              <a:t>Klõpsake juhteksemplari pealkirja laadi redigeerimiseks</a:t>
            </a:r>
            <a:endParaRPr lang="en-GB"/>
          </a:p>
        </p:txBody>
      </p:sp>
      <p:sp>
        <p:nvSpPr>
          <p:cNvPr id="3" name="Text Placeholder 8">
            <a:extLst>
              <a:ext uri="{FF2B5EF4-FFF2-40B4-BE49-F238E27FC236}">
                <a16:creationId xmlns:a16="http://schemas.microsoft.com/office/drawing/2014/main" id="{9C0FB322-3054-CC1D-DD34-076AA88186FA}"/>
              </a:ext>
            </a:extLst>
          </p:cNvPr>
          <p:cNvSpPr>
            <a:spLocks noGrp="1"/>
          </p:cNvSpPr>
          <p:nvPr>
            <p:ph type="body" sz="quarter" idx="12" hasCustomPrompt="1"/>
          </p:nvPr>
        </p:nvSpPr>
        <p:spPr>
          <a:xfrm>
            <a:off x="623888" y="3994149"/>
            <a:ext cx="5111751" cy="2243139"/>
          </a:xfrm>
          <a:prstGeom prst="rect">
            <a:avLst/>
          </a:prstGeom>
        </p:spPr>
        <p:txBody>
          <a:bodyPr wrap="square" bIns="0" anchor="b"/>
          <a:lstStyle>
            <a:lvl1pPr>
              <a:buClr>
                <a:schemeClr val="accent5"/>
              </a:buClr>
              <a:defRPr>
                <a:solidFill>
                  <a:schemeClr val="tx1"/>
                </a:solidFill>
              </a:defRPr>
            </a:lvl1pPr>
            <a:lvl2pPr>
              <a:buClr>
                <a:schemeClr val="accent5"/>
              </a:buClr>
              <a:defRPr>
                <a:solidFill>
                  <a:schemeClr val="tx1"/>
                </a:solidFill>
              </a:defRPr>
            </a:lvl2pPr>
            <a:lvl3pPr>
              <a:buClr>
                <a:schemeClr val="accent5"/>
              </a:buClr>
              <a:defRPr>
                <a:solidFill>
                  <a:schemeClr val="tx1"/>
                </a:solidFill>
              </a:defRPr>
            </a:lvl3pPr>
            <a:lvl4pPr>
              <a:buClr>
                <a:schemeClr val="accent5"/>
              </a:buClr>
              <a:defRPr>
                <a:solidFill>
                  <a:schemeClr val="tx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a:t>First level</a:t>
            </a:r>
          </a:p>
          <a:p>
            <a:pPr lvl="1"/>
            <a:r>
              <a:rPr lang="en-US"/>
              <a:t>Second Level</a:t>
            </a:r>
          </a:p>
          <a:p>
            <a:pPr lvl="2"/>
            <a:r>
              <a:rPr lang="en-US"/>
              <a:t>Third level</a:t>
            </a:r>
          </a:p>
          <a:p>
            <a:pPr lvl="3"/>
            <a:r>
              <a:rPr lang="en-US"/>
              <a:t>Fourth level</a:t>
            </a:r>
            <a:endParaRPr lang="en-GB"/>
          </a:p>
        </p:txBody>
      </p:sp>
      <p:sp>
        <p:nvSpPr>
          <p:cNvPr id="7" name="Text Placeholder 5">
            <a:extLst>
              <a:ext uri="{FF2B5EF4-FFF2-40B4-BE49-F238E27FC236}">
                <a16:creationId xmlns:a16="http://schemas.microsoft.com/office/drawing/2014/main" id="{119644E5-A3DB-369D-B58A-381D3F2051DB}"/>
              </a:ext>
            </a:extLst>
          </p:cNvPr>
          <p:cNvSpPr>
            <a:spLocks noGrp="1"/>
          </p:cNvSpPr>
          <p:nvPr>
            <p:ph type="body" sz="quarter" idx="11" hasCustomPrompt="1"/>
          </p:nvPr>
        </p:nvSpPr>
        <p:spPr>
          <a:xfrm>
            <a:off x="623887" y="2043114"/>
            <a:ext cx="5111751" cy="1951036"/>
          </a:xfrm>
          <a:prstGeom prst="rect">
            <a:avLst/>
          </a:prstGeom>
        </p:spPr>
        <p:txBody>
          <a:bodyPr bIns="0" anchor="t" anchorCtr="0">
            <a:normAutofit/>
          </a:bodyPr>
          <a:lstStyle>
            <a:lvl1pPr marL="0" indent="0">
              <a:spcBef>
                <a:spcPts val="200"/>
              </a:spcBef>
              <a:buNone/>
              <a:defRPr sz="2000">
                <a:solidFill>
                  <a:schemeClr val="tx1"/>
                </a:solidFill>
              </a:defRPr>
            </a:lvl1pPr>
          </a:lstStyle>
          <a:p>
            <a:pPr lvl="0"/>
            <a:r>
              <a:rPr lang="en-GB"/>
              <a:t>Click to edit</a:t>
            </a:r>
          </a:p>
        </p:txBody>
      </p:sp>
    </p:spTree>
    <p:extLst>
      <p:ext uri="{BB962C8B-B14F-4D97-AF65-F5344CB8AC3E}">
        <p14:creationId xmlns:p14="http://schemas.microsoft.com/office/powerpoint/2010/main" val="2036320816"/>
      </p:ext>
    </p:extLst>
  </p:cSld>
  <p:clrMapOvr>
    <a:overrideClrMapping bg1="lt1" tx1="dk1" bg2="lt2" tx2="dk2" accent1="accent1" accent2="accent2" accent3="accent3" accent4="accent4" accent5="accent5" accent6="accent6" hlink="hlink" folHlink="folHlink"/>
  </p:clrMapOvr>
  <p:transition spd="slow">
    <p:push dir="u"/>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10_Sisu_Hall_eri">
    <p:spTree>
      <p:nvGrpSpPr>
        <p:cNvPr id="1" name=""/>
        <p:cNvGrpSpPr/>
        <p:nvPr/>
      </p:nvGrpSpPr>
      <p:grpSpPr>
        <a:xfrm>
          <a:off x="0" y="0"/>
          <a:ext cx="0" cy="0"/>
          <a:chOff x="0" y="0"/>
          <a:chExt cx="0" cy="0"/>
        </a:xfrm>
      </p:grpSpPr>
      <p:sp>
        <p:nvSpPr>
          <p:cNvPr id="2" name="Freeform 419">
            <a:extLst>
              <a:ext uri="{FF2B5EF4-FFF2-40B4-BE49-F238E27FC236}">
                <a16:creationId xmlns:a16="http://schemas.microsoft.com/office/drawing/2014/main" id="{FE289F9F-C8E3-EE95-B395-483062D741AE}"/>
              </a:ext>
            </a:extLst>
          </p:cNvPr>
          <p:cNvSpPr>
            <a:spLocks/>
          </p:cNvSpPr>
          <p:nvPr userDrawn="1"/>
        </p:nvSpPr>
        <p:spPr bwMode="auto">
          <a:xfrm>
            <a:off x="1588" y="2553160"/>
            <a:ext cx="2031207" cy="735807"/>
          </a:xfrm>
          <a:custGeom>
            <a:avLst/>
            <a:gdLst>
              <a:gd name="T0" fmla="*/ 4369 w 5338"/>
              <a:gd name="T1" fmla="*/ 0 h 1939"/>
              <a:gd name="T2" fmla="*/ 0 w 5338"/>
              <a:gd name="T3" fmla="*/ 0 h 1939"/>
              <a:gd name="T4" fmla="*/ 0 w 5338"/>
              <a:gd name="T5" fmla="*/ 1939 h 1939"/>
              <a:gd name="T6" fmla="*/ 4369 w 5338"/>
              <a:gd name="T7" fmla="*/ 1939 h 1939"/>
              <a:gd name="T8" fmla="*/ 5338 w 5338"/>
              <a:gd name="T9" fmla="*/ 970 h 1939"/>
              <a:gd name="T10" fmla="*/ 4369 w 5338"/>
              <a:gd name="T11" fmla="*/ 0 h 1939"/>
            </a:gdLst>
            <a:ahLst/>
            <a:cxnLst>
              <a:cxn ang="0">
                <a:pos x="T0" y="T1"/>
              </a:cxn>
              <a:cxn ang="0">
                <a:pos x="T2" y="T3"/>
              </a:cxn>
              <a:cxn ang="0">
                <a:pos x="T4" y="T5"/>
              </a:cxn>
              <a:cxn ang="0">
                <a:pos x="T6" y="T7"/>
              </a:cxn>
              <a:cxn ang="0">
                <a:pos x="T8" y="T9"/>
              </a:cxn>
              <a:cxn ang="0">
                <a:pos x="T10" y="T11"/>
              </a:cxn>
            </a:cxnLst>
            <a:rect l="0" t="0" r="r" b="b"/>
            <a:pathLst>
              <a:path w="5338" h="1939">
                <a:moveTo>
                  <a:pt x="4369" y="0"/>
                </a:moveTo>
                <a:lnTo>
                  <a:pt x="0" y="0"/>
                </a:lnTo>
                <a:lnTo>
                  <a:pt x="0" y="1939"/>
                </a:lnTo>
                <a:lnTo>
                  <a:pt x="4369" y="1939"/>
                </a:lnTo>
                <a:cubicBezTo>
                  <a:pt x="4904" y="1939"/>
                  <a:pt x="5338" y="1505"/>
                  <a:pt x="5338" y="970"/>
                </a:cubicBezTo>
                <a:cubicBezTo>
                  <a:pt x="5338" y="434"/>
                  <a:pt x="4904" y="0"/>
                  <a:pt x="4369" y="0"/>
                </a:cubicBezTo>
                <a:close/>
              </a:path>
            </a:pathLst>
          </a:custGeom>
          <a:solidFill>
            <a:schemeClr val="accent3"/>
          </a:solidFill>
          <a:ln>
            <a:noFill/>
          </a:ln>
        </p:spPr>
        <p:txBody>
          <a:bodyPr vert="horz" wrap="square" lIns="45720" tIns="22860" rIns="45720" bIns="22860" numCol="1" anchor="t" anchorCtr="0" compatLnSpc="1">
            <a:prstTxWarp prst="textNoShape">
              <a:avLst/>
            </a:prstTxWarp>
          </a:bodyPr>
          <a:lstStyle/>
          <a:p>
            <a:endParaRPr lang="en-US" sz="900">
              <a:latin typeface="Roboto" panose="02000000000000000000" pitchFamily="2" charset="0"/>
            </a:endParaRPr>
          </a:p>
        </p:txBody>
      </p:sp>
      <p:sp>
        <p:nvSpPr>
          <p:cNvPr id="3" name="Freeform 420">
            <a:extLst>
              <a:ext uri="{FF2B5EF4-FFF2-40B4-BE49-F238E27FC236}">
                <a16:creationId xmlns:a16="http://schemas.microsoft.com/office/drawing/2014/main" id="{356AF9F7-9C51-BE19-8C74-B8DAA1B90744}"/>
              </a:ext>
            </a:extLst>
          </p:cNvPr>
          <p:cNvSpPr>
            <a:spLocks/>
          </p:cNvSpPr>
          <p:nvPr userDrawn="1"/>
        </p:nvSpPr>
        <p:spPr bwMode="auto">
          <a:xfrm>
            <a:off x="1588" y="3552491"/>
            <a:ext cx="2031207" cy="735807"/>
          </a:xfrm>
          <a:custGeom>
            <a:avLst/>
            <a:gdLst>
              <a:gd name="T0" fmla="*/ 4369 w 5338"/>
              <a:gd name="T1" fmla="*/ 0 h 1939"/>
              <a:gd name="T2" fmla="*/ 0 w 5338"/>
              <a:gd name="T3" fmla="*/ 0 h 1939"/>
              <a:gd name="T4" fmla="*/ 0 w 5338"/>
              <a:gd name="T5" fmla="*/ 1939 h 1939"/>
              <a:gd name="T6" fmla="*/ 4369 w 5338"/>
              <a:gd name="T7" fmla="*/ 1939 h 1939"/>
              <a:gd name="T8" fmla="*/ 5338 w 5338"/>
              <a:gd name="T9" fmla="*/ 970 h 1939"/>
              <a:gd name="T10" fmla="*/ 4369 w 5338"/>
              <a:gd name="T11" fmla="*/ 0 h 1939"/>
            </a:gdLst>
            <a:ahLst/>
            <a:cxnLst>
              <a:cxn ang="0">
                <a:pos x="T0" y="T1"/>
              </a:cxn>
              <a:cxn ang="0">
                <a:pos x="T2" y="T3"/>
              </a:cxn>
              <a:cxn ang="0">
                <a:pos x="T4" y="T5"/>
              </a:cxn>
              <a:cxn ang="0">
                <a:pos x="T6" y="T7"/>
              </a:cxn>
              <a:cxn ang="0">
                <a:pos x="T8" y="T9"/>
              </a:cxn>
              <a:cxn ang="0">
                <a:pos x="T10" y="T11"/>
              </a:cxn>
            </a:cxnLst>
            <a:rect l="0" t="0" r="r" b="b"/>
            <a:pathLst>
              <a:path w="5338" h="1939">
                <a:moveTo>
                  <a:pt x="4369" y="0"/>
                </a:moveTo>
                <a:lnTo>
                  <a:pt x="0" y="0"/>
                </a:lnTo>
                <a:lnTo>
                  <a:pt x="0" y="1939"/>
                </a:lnTo>
                <a:lnTo>
                  <a:pt x="4369" y="1939"/>
                </a:lnTo>
                <a:cubicBezTo>
                  <a:pt x="4904" y="1939"/>
                  <a:pt x="5338" y="1505"/>
                  <a:pt x="5338" y="970"/>
                </a:cubicBezTo>
                <a:cubicBezTo>
                  <a:pt x="5338" y="434"/>
                  <a:pt x="4904" y="0"/>
                  <a:pt x="4369" y="0"/>
                </a:cubicBezTo>
                <a:close/>
              </a:path>
            </a:pathLst>
          </a:custGeom>
          <a:solidFill>
            <a:schemeClr val="accent2"/>
          </a:solidFill>
          <a:ln>
            <a:noFill/>
          </a:ln>
        </p:spPr>
        <p:txBody>
          <a:bodyPr vert="horz" wrap="square" lIns="45720" tIns="22860" rIns="45720" bIns="22860" numCol="1" anchor="t" anchorCtr="0" compatLnSpc="1">
            <a:prstTxWarp prst="textNoShape">
              <a:avLst/>
            </a:prstTxWarp>
          </a:bodyPr>
          <a:lstStyle/>
          <a:p>
            <a:endParaRPr lang="en-US" sz="900">
              <a:latin typeface="Roboto" panose="02000000000000000000" pitchFamily="2" charset="0"/>
            </a:endParaRPr>
          </a:p>
        </p:txBody>
      </p:sp>
      <p:sp>
        <p:nvSpPr>
          <p:cNvPr id="4" name="Freeform 421">
            <a:extLst>
              <a:ext uri="{FF2B5EF4-FFF2-40B4-BE49-F238E27FC236}">
                <a16:creationId xmlns:a16="http://schemas.microsoft.com/office/drawing/2014/main" id="{F6FBF006-9F94-D48A-884A-D943885C0D27}"/>
              </a:ext>
            </a:extLst>
          </p:cNvPr>
          <p:cNvSpPr>
            <a:spLocks/>
          </p:cNvSpPr>
          <p:nvPr userDrawn="1"/>
        </p:nvSpPr>
        <p:spPr bwMode="auto">
          <a:xfrm>
            <a:off x="1588" y="4552616"/>
            <a:ext cx="2031207" cy="735807"/>
          </a:xfrm>
          <a:custGeom>
            <a:avLst/>
            <a:gdLst>
              <a:gd name="T0" fmla="*/ 4369 w 5338"/>
              <a:gd name="T1" fmla="*/ 0 h 1939"/>
              <a:gd name="T2" fmla="*/ 0 w 5338"/>
              <a:gd name="T3" fmla="*/ 0 h 1939"/>
              <a:gd name="T4" fmla="*/ 0 w 5338"/>
              <a:gd name="T5" fmla="*/ 1939 h 1939"/>
              <a:gd name="T6" fmla="*/ 4369 w 5338"/>
              <a:gd name="T7" fmla="*/ 1939 h 1939"/>
              <a:gd name="T8" fmla="*/ 5338 w 5338"/>
              <a:gd name="T9" fmla="*/ 969 h 1939"/>
              <a:gd name="T10" fmla="*/ 4369 w 5338"/>
              <a:gd name="T11" fmla="*/ 0 h 1939"/>
            </a:gdLst>
            <a:ahLst/>
            <a:cxnLst>
              <a:cxn ang="0">
                <a:pos x="T0" y="T1"/>
              </a:cxn>
              <a:cxn ang="0">
                <a:pos x="T2" y="T3"/>
              </a:cxn>
              <a:cxn ang="0">
                <a:pos x="T4" y="T5"/>
              </a:cxn>
              <a:cxn ang="0">
                <a:pos x="T6" y="T7"/>
              </a:cxn>
              <a:cxn ang="0">
                <a:pos x="T8" y="T9"/>
              </a:cxn>
              <a:cxn ang="0">
                <a:pos x="T10" y="T11"/>
              </a:cxn>
            </a:cxnLst>
            <a:rect l="0" t="0" r="r" b="b"/>
            <a:pathLst>
              <a:path w="5338" h="1939">
                <a:moveTo>
                  <a:pt x="4369" y="0"/>
                </a:moveTo>
                <a:lnTo>
                  <a:pt x="0" y="0"/>
                </a:lnTo>
                <a:lnTo>
                  <a:pt x="0" y="1939"/>
                </a:lnTo>
                <a:lnTo>
                  <a:pt x="4369" y="1939"/>
                </a:lnTo>
                <a:cubicBezTo>
                  <a:pt x="4904" y="1939"/>
                  <a:pt x="5338" y="1505"/>
                  <a:pt x="5338" y="969"/>
                </a:cubicBezTo>
                <a:cubicBezTo>
                  <a:pt x="5338" y="434"/>
                  <a:pt x="4904" y="0"/>
                  <a:pt x="4369" y="0"/>
                </a:cubicBezTo>
                <a:close/>
              </a:path>
            </a:pathLst>
          </a:custGeom>
          <a:solidFill>
            <a:schemeClr val="accent5"/>
          </a:solidFill>
          <a:ln>
            <a:noFill/>
          </a:ln>
        </p:spPr>
        <p:txBody>
          <a:bodyPr vert="horz" wrap="square" lIns="45720" tIns="22860" rIns="45720" bIns="22860" numCol="1" anchor="t" anchorCtr="0" compatLnSpc="1">
            <a:prstTxWarp prst="textNoShape">
              <a:avLst/>
            </a:prstTxWarp>
          </a:bodyPr>
          <a:lstStyle/>
          <a:p>
            <a:endParaRPr lang="en-US" sz="900">
              <a:solidFill>
                <a:schemeClr val="accent5"/>
              </a:solidFill>
              <a:latin typeface="Roboto" panose="02000000000000000000" pitchFamily="2" charset="0"/>
            </a:endParaRPr>
          </a:p>
        </p:txBody>
      </p:sp>
      <p:sp>
        <p:nvSpPr>
          <p:cNvPr id="5" name="Freeform 422">
            <a:extLst>
              <a:ext uri="{FF2B5EF4-FFF2-40B4-BE49-F238E27FC236}">
                <a16:creationId xmlns:a16="http://schemas.microsoft.com/office/drawing/2014/main" id="{EA02CAAF-EA66-6EAF-73E0-82B5A5EF9A88}"/>
              </a:ext>
            </a:extLst>
          </p:cNvPr>
          <p:cNvSpPr>
            <a:spLocks/>
          </p:cNvSpPr>
          <p:nvPr userDrawn="1"/>
        </p:nvSpPr>
        <p:spPr bwMode="auto">
          <a:xfrm>
            <a:off x="1588" y="5551948"/>
            <a:ext cx="2031207" cy="735807"/>
          </a:xfrm>
          <a:custGeom>
            <a:avLst/>
            <a:gdLst>
              <a:gd name="T0" fmla="*/ 4369 w 5338"/>
              <a:gd name="T1" fmla="*/ 0 h 1939"/>
              <a:gd name="T2" fmla="*/ 0 w 5338"/>
              <a:gd name="T3" fmla="*/ 0 h 1939"/>
              <a:gd name="T4" fmla="*/ 0 w 5338"/>
              <a:gd name="T5" fmla="*/ 1939 h 1939"/>
              <a:gd name="T6" fmla="*/ 4369 w 5338"/>
              <a:gd name="T7" fmla="*/ 1939 h 1939"/>
              <a:gd name="T8" fmla="*/ 5338 w 5338"/>
              <a:gd name="T9" fmla="*/ 969 h 1939"/>
              <a:gd name="T10" fmla="*/ 4369 w 5338"/>
              <a:gd name="T11" fmla="*/ 0 h 1939"/>
            </a:gdLst>
            <a:ahLst/>
            <a:cxnLst>
              <a:cxn ang="0">
                <a:pos x="T0" y="T1"/>
              </a:cxn>
              <a:cxn ang="0">
                <a:pos x="T2" y="T3"/>
              </a:cxn>
              <a:cxn ang="0">
                <a:pos x="T4" y="T5"/>
              </a:cxn>
              <a:cxn ang="0">
                <a:pos x="T6" y="T7"/>
              </a:cxn>
              <a:cxn ang="0">
                <a:pos x="T8" y="T9"/>
              </a:cxn>
              <a:cxn ang="0">
                <a:pos x="T10" y="T11"/>
              </a:cxn>
            </a:cxnLst>
            <a:rect l="0" t="0" r="r" b="b"/>
            <a:pathLst>
              <a:path w="5338" h="1939">
                <a:moveTo>
                  <a:pt x="4369" y="0"/>
                </a:moveTo>
                <a:lnTo>
                  <a:pt x="0" y="0"/>
                </a:lnTo>
                <a:lnTo>
                  <a:pt x="0" y="1939"/>
                </a:lnTo>
                <a:lnTo>
                  <a:pt x="4369" y="1939"/>
                </a:lnTo>
                <a:cubicBezTo>
                  <a:pt x="4904" y="1939"/>
                  <a:pt x="5338" y="1505"/>
                  <a:pt x="5338" y="969"/>
                </a:cubicBezTo>
                <a:cubicBezTo>
                  <a:pt x="5338" y="434"/>
                  <a:pt x="4904" y="0"/>
                  <a:pt x="4369" y="0"/>
                </a:cubicBezTo>
                <a:close/>
              </a:path>
            </a:pathLst>
          </a:custGeom>
          <a:solidFill>
            <a:schemeClr val="accent4"/>
          </a:solidFill>
          <a:ln>
            <a:noFill/>
          </a:ln>
        </p:spPr>
        <p:txBody>
          <a:bodyPr vert="horz" wrap="square" lIns="45720" tIns="22860" rIns="45720" bIns="22860" numCol="1" anchor="t" anchorCtr="0" compatLnSpc="1">
            <a:prstTxWarp prst="textNoShape">
              <a:avLst/>
            </a:prstTxWarp>
          </a:bodyPr>
          <a:lstStyle/>
          <a:p>
            <a:endParaRPr lang="en-US" sz="900">
              <a:latin typeface="Roboto" panose="02000000000000000000" pitchFamily="2" charset="0"/>
            </a:endParaRPr>
          </a:p>
        </p:txBody>
      </p:sp>
      <p:sp>
        <p:nvSpPr>
          <p:cNvPr id="45" name="Freeform 419">
            <a:extLst>
              <a:ext uri="{FF2B5EF4-FFF2-40B4-BE49-F238E27FC236}">
                <a16:creationId xmlns:a16="http://schemas.microsoft.com/office/drawing/2014/main" id="{78E4536A-9CE8-1E2E-7B5D-8C7504E657C2}"/>
              </a:ext>
            </a:extLst>
          </p:cNvPr>
          <p:cNvSpPr>
            <a:spLocks noChangeAspect="1"/>
          </p:cNvSpPr>
          <p:nvPr/>
        </p:nvSpPr>
        <p:spPr bwMode="auto">
          <a:xfrm>
            <a:off x="1588" y="2553160"/>
            <a:ext cx="2031207" cy="735807"/>
          </a:xfrm>
          <a:custGeom>
            <a:avLst/>
            <a:gdLst>
              <a:gd name="T0" fmla="*/ 4369 w 5338"/>
              <a:gd name="T1" fmla="*/ 0 h 1939"/>
              <a:gd name="T2" fmla="*/ 0 w 5338"/>
              <a:gd name="T3" fmla="*/ 0 h 1939"/>
              <a:gd name="T4" fmla="*/ 0 w 5338"/>
              <a:gd name="T5" fmla="*/ 1939 h 1939"/>
              <a:gd name="T6" fmla="*/ 4369 w 5338"/>
              <a:gd name="T7" fmla="*/ 1939 h 1939"/>
              <a:gd name="T8" fmla="*/ 5338 w 5338"/>
              <a:gd name="T9" fmla="*/ 970 h 1939"/>
              <a:gd name="T10" fmla="*/ 4369 w 5338"/>
              <a:gd name="T11" fmla="*/ 0 h 1939"/>
            </a:gdLst>
            <a:ahLst/>
            <a:cxnLst>
              <a:cxn ang="0">
                <a:pos x="T0" y="T1"/>
              </a:cxn>
              <a:cxn ang="0">
                <a:pos x="T2" y="T3"/>
              </a:cxn>
              <a:cxn ang="0">
                <a:pos x="T4" y="T5"/>
              </a:cxn>
              <a:cxn ang="0">
                <a:pos x="T6" y="T7"/>
              </a:cxn>
              <a:cxn ang="0">
                <a:pos x="T8" y="T9"/>
              </a:cxn>
              <a:cxn ang="0">
                <a:pos x="T10" y="T11"/>
              </a:cxn>
            </a:cxnLst>
            <a:rect l="0" t="0" r="r" b="b"/>
            <a:pathLst>
              <a:path w="5338" h="1939">
                <a:moveTo>
                  <a:pt x="4369" y="0"/>
                </a:moveTo>
                <a:lnTo>
                  <a:pt x="0" y="0"/>
                </a:lnTo>
                <a:lnTo>
                  <a:pt x="0" y="1939"/>
                </a:lnTo>
                <a:lnTo>
                  <a:pt x="4369" y="1939"/>
                </a:lnTo>
                <a:cubicBezTo>
                  <a:pt x="4904" y="1939"/>
                  <a:pt x="5338" y="1505"/>
                  <a:pt x="5338" y="970"/>
                </a:cubicBezTo>
                <a:cubicBezTo>
                  <a:pt x="5338" y="434"/>
                  <a:pt x="4904" y="0"/>
                  <a:pt x="4369" y="0"/>
                </a:cubicBezTo>
                <a:close/>
              </a:path>
            </a:pathLst>
          </a:custGeom>
          <a:solidFill>
            <a:schemeClr val="accent3"/>
          </a:solidFill>
          <a:ln>
            <a:noFill/>
          </a:ln>
        </p:spPr>
        <p:txBody>
          <a:bodyPr vert="horz" wrap="square" lIns="45720" tIns="22860" rIns="45720" bIns="22860" numCol="1" anchor="t" anchorCtr="0" compatLnSpc="1">
            <a:prstTxWarp prst="textNoShape">
              <a:avLst/>
            </a:prstTxWarp>
          </a:bodyPr>
          <a:lstStyle/>
          <a:p>
            <a:endParaRPr lang="en-US" sz="900">
              <a:latin typeface="Roboto" panose="02000000000000000000" pitchFamily="2" charset="0"/>
            </a:endParaRPr>
          </a:p>
        </p:txBody>
      </p:sp>
      <p:sp>
        <p:nvSpPr>
          <p:cNvPr id="46" name="Freeform 420">
            <a:extLst>
              <a:ext uri="{FF2B5EF4-FFF2-40B4-BE49-F238E27FC236}">
                <a16:creationId xmlns:a16="http://schemas.microsoft.com/office/drawing/2014/main" id="{C2B6517E-A422-DDA0-99B1-BE0E1F31F12D}"/>
              </a:ext>
            </a:extLst>
          </p:cNvPr>
          <p:cNvSpPr>
            <a:spLocks noChangeAspect="1"/>
          </p:cNvSpPr>
          <p:nvPr/>
        </p:nvSpPr>
        <p:spPr bwMode="auto">
          <a:xfrm>
            <a:off x="1588" y="3552491"/>
            <a:ext cx="2031207" cy="735807"/>
          </a:xfrm>
          <a:custGeom>
            <a:avLst/>
            <a:gdLst>
              <a:gd name="T0" fmla="*/ 4369 w 5338"/>
              <a:gd name="T1" fmla="*/ 0 h 1939"/>
              <a:gd name="T2" fmla="*/ 0 w 5338"/>
              <a:gd name="T3" fmla="*/ 0 h 1939"/>
              <a:gd name="T4" fmla="*/ 0 w 5338"/>
              <a:gd name="T5" fmla="*/ 1939 h 1939"/>
              <a:gd name="T6" fmla="*/ 4369 w 5338"/>
              <a:gd name="T7" fmla="*/ 1939 h 1939"/>
              <a:gd name="T8" fmla="*/ 5338 w 5338"/>
              <a:gd name="T9" fmla="*/ 970 h 1939"/>
              <a:gd name="T10" fmla="*/ 4369 w 5338"/>
              <a:gd name="T11" fmla="*/ 0 h 1939"/>
            </a:gdLst>
            <a:ahLst/>
            <a:cxnLst>
              <a:cxn ang="0">
                <a:pos x="T0" y="T1"/>
              </a:cxn>
              <a:cxn ang="0">
                <a:pos x="T2" y="T3"/>
              </a:cxn>
              <a:cxn ang="0">
                <a:pos x="T4" y="T5"/>
              </a:cxn>
              <a:cxn ang="0">
                <a:pos x="T6" y="T7"/>
              </a:cxn>
              <a:cxn ang="0">
                <a:pos x="T8" y="T9"/>
              </a:cxn>
              <a:cxn ang="0">
                <a:pos x="T10" y="T11"/>
              </a:cxn>
            </a:cxnLst>
            <a:rect l="0" t="0" r="r" b="b"/>
            <a:pathLst>
              <a:path w="5338" h="1939">
                <a:moveTo>
                  <a:pt x="4369" y="0"/>
                </a:moveTo>
                <a:lnTo>
                  <a:pt x="0" y="0"/>
                </a:lnTo>
                <a:lnTo>
                  <a:pt x="0" y="1939"/>
                </a:lnTo>
                <a:lnTo>
                  <a:pt x="4369" y="1939"/>
                </a:lnTo>
                <a:cubicBezTo>
                  <a:pt x="4904" y="1939"/>
                  <a:pt x="5338" y="1505"/>
                  <a:pt x="5338" y="970"/>
                </a:cubicBezTo>
                <a:cubicBezTo>
                  <a:pt x="5338" y="434"/>
                  <a:pt x="4904" y="0"/>
                  <a:pt x="4369" y="0"/>
                </a:cubicBezTo>
                <a:close/>
              </a:path>
            </a:pathLst>
          </a:custGeom>
          <a:solidFill>
            <a:schemeClr val="accent2"/>
          </a:solidFill>
          <a:ln>
            <a:noFill/>
          </a:ln>
        </p:spPr>
        <p:txBody>
          <a:bodyPr vert="horz" wrap="square" lIns="45720" tIns="22860" rIns="45720" bIns="22860" numCol="1" anchor="t" anchorCtr="0" compatLnSpc="1">
            <a:prstTxWarp prst="textNoShape">
              <a:avLst/>
            </a:prstTxWarp>
          </a:bodyPr>
          <a:lstStyle/>
          <a:p>
            <a:endParaRPr lang="en-US" sz="900">
              <a:latin typeface="Roboto" panose="02000000000000000000" pitchFamily="2" charset="0"/>
            </a:endParaRPr>
          </a:p>
        </p:txBody>
      </p:sp>
      <p:sp>
        <p:nvSpPr>
          <p:cNvPr id="47" name="Freeform 421">
            <a:extLst>
              <a:ext uri="{FF2B5EF4-FFF2-40B4-BE49-F238E27FC236}">
                <a16:creationId xmlns:a16="http://schemas.microsoft.com/office/drawing/2014/main" id="{2DD22634-836D-9BDB-7721-37CA676F4078}"/>
              </a:ext>
            </a:extLst>
          </p:cNvPr>
          <p:cNvSpPr>
            <a:spLocks noChangeAspect="1"/>
          </p:cNvSpPr>
          <p:nvPr/>
        </p:nvSpPr>
        <p:spPr bwMode="auto">
          <a:xfrm>
            <a:off x="1588" y="4552616"/>
            <a:ext cx="2031207" cy="735807"/>
          </a:xfrm>
          <a:custGeom>
            <a:avLst/>
            <a:gdLst>
              <a:gd name="T0" fmla="*/ 4369 w 5338"/>
              <a:gd name="T1" fmla="*/ 0 h 1939"/>
              <a:gd name="T2" fmla="*/ 0 w 5338"/>
              <a:gd name="T3" fmla="*/ 0 h 1939"/>
              <a:gd name="T4" fmla="*/ 0 w 5338"/>
              <a:gd name="T5" fmla="*/ 1939 h 1939"/>
              <a:gd name="T6" fmla="*/ 4369 w 5338"/>
              <a:gd name="T7" fmla="*/ 1939 h 1939"/>
              <a:gd name="T8" fmla="*/ 5338 w 5338"/>
              <a:gd name="T9" fmla="*/ 969 h 1939"/>
              <a:gd name="T10" fmla="*/ 4369 w 5338"/>
              <a:gd name="T11" fmla="*/ 0 h 1939"/>
            </a:gdLst>
            <a:ahLst/>
            <a:cxnLst>
              <a:cxn ang="0">
                <a:pos x="T0" y="T1"/>
              </a:cxn>
              <a:cxn ang="0">
                <a:pos x="T2" y="T3"/>
              </a:cxn>
              <a:cxn ang="0">
                <a:pos x="T4" y="T5"/>
              </a:cxn>
              <a:cxn ang="0">
                <a:pos x="T6" y="T7"/>
              </a:cxn>
              <a:cxn ang="0">
                <a:pos x="T8" y="T9"/>
              </a:cxn>
              <a:cxn ang="0">
                <a:pos x="T10" y="T11"/>
              </a:cxn>
            </a:cxnLst>
            <a:rect l="0" t="0" r="r" b="b"/>
            <a:pathLst>
              <a:path w="5338" h="1939">
                <a:moveTo>
                  <a:pt x="4369" y="0"/>
                </a:moveTo>
                <a:lnTo>
                  <a:pt x="0" y="0"/>
                </a:lnTo>
                <a:lnTo>
                  <a:pt x="0" y="1939"/>
                </a:lnTo>
                <a:lnTo>
                  <a:pt x="4369" y="1939"/>
                </a:lnTo>
                <a:cubicBezTo>
                  <a:pt x="4904" y="1939"/>
                  <a:pt x="5338" y="1505"/>
                  <a:pt x="5338" y="969"/>
                </a:cubicBezTo>
                <a:cubicBezTo>
                  <a:pt x="5338" y="434"/>
                  <a:pt x="4904" y="0"/>
                  <a:pt x="4369" y="0"/>
                </a:cubicBezTo>
                <a:close/>
              </a:path>
            </a:pathLst>
          </a:custGeom>
          <a:solidFill>
            <a:schemeClr val="accent5"/>
          </a:solidFill>
          <a:ln>
            <a:noFill/>
          </a:ln>
        </p:spPr>
        <p:txBody>
          <a:bodyPr vert="horz" wrap="square" lIns="45720" tIns="22860" rIns="45720" bIns="22860" numCol="1" anchor="t" anchorCtr="0" compatLnSpc="1">
            <a:prstTxWarp prst="textNoShape">
              <a:avLst/>
            </a:prstTxWarp>
          </a:bodyPr>
          <a:lstStyle/>
          <a:p>
            <a:endParaRPr lang="en-US" sz="900">
              <a:solidFill>
                <a:schemeClr val="accent5"/>
              </a:solidFill>
              <a:latin typeface="Roboto" panose="02000000000000000000" pitchFamily="2" charset="0"/>
            </a:endParaRPr>
          </a:p>
        </p:txBody>
      </p:sp>
      <p:sp>
        <p:nvSpPr>
          <p:cNvPr id="48" name="Freeform 422">
            <a:extLst>
              <a:ext uri="{FF2B5EF4-FFF2-40B4-BE49-F238E27FC236}">
                <a16:creationId xmlns:a16="http://schemas.microsoft.com/office/drawing/2014/main" id="{706784E8-D306-A640-7327-B550558E9F64}"/>
              </a:ext>
            </a:extLst>
          </p:cNvPr>
          <p:cNvSpPr>
            <a:spLocks noChangeAspect="1"/>
          </p:cNvSpPr>
          <p:nvPr/>
        </p:nvSpPr>
        <p:spPr bwMode="auto">
          <a:xfrm>
            <a:off x="1588" y="5551948"/>
            <a:ext cx="2031207" cy="735807"/>
          </a:xfrm>
          <a:custGeom>
            <a:avLst/>
            <a:gdLst>
              <a:gd name="T0" fmla="*/ 4369 w 5338"/>
              <a:gd name="T1" fmla="*/ 0 h 1939"/>
              <a:gd name="T2" fmla="*/ 0 w 5338"/>
              <a:gd name="T3" fmla="*/ 0 h 1939"/>
              <a:gd name="T4" fmla="*/ 0 w 5338"/>
              <a:gd name="T5" fmla="*/ 1939 h 1939"/>
              <a:gd name="T6" fmla="*/ 4369 w 5338"/>
              <a:gd name="T7" fmla="*/ 1939 h 1939"/>
              <a:gd name="T8" fmla="*/ 5338 w 5338"/>
              <a:gd name="T9" fmla="*/ 969 h 1939"/>
              <a:gd name="T10" fmla="*/ 4369 w 5338"/>
              <a:gd name="T11" fmla="*/ 0 h 1939"/>
            </a:gdLst>
            <a:ahLst/>
            <a:cxnLst>
              <a:cxn ang="0">
                <a:pos x="T0" y="T1"/>
              </a:cxn>
              <a:cxn ang="0">
                <a:pos x="T2" y="T3"/>
              </a:cxn>
              <a:cxn ang="0">
                <a:pos x="T4" y="T5"/>
              </a:cxn>
              <a:cxn ang="0">
                <a:pos x="T6" y="T7"/>
              </a:cxn>
              <a:cxn ang="0">
                <a:pos x="T8" y="T9"/>
              </a:cxn>
              <a:cxn ang="0">
                <a:pos x="T10" y="T11"/>
              </a:cxn>
            </a:cxnLst>
            <a:rect l="0" t="0" r="r" b="b"/>
            <a:pathLst>
              <a:path w="5338" h="1939">
                <a:moveTo>
                  <a:pt x="4369" y="0"/>
                </a:moveTo>
                <a:lnTo>
                  <a:pt x="0" y="0"/>
                </a:lnTo>
                <a:lnTo>
                  <a:pt x="0" y="1939"/>
                </a:lnTo>
                <a:lnTo>
                  <a:pt x="4369" y="1939"/>
                </a:lnTo>
                <a:cubicBezTo>
                  <a:pt x="4904" y="1939"/>
                  <a:pt x="5338" y="1505"/>
                  <a:pt x="5338" y="969"/>
                </a:cubicBezTo>
                <a:cubicBezTo>
                  <a:pt x="5338" y="434"/>
                  <a:pt x="4904" y="0"/>
                  <a:pt x="4369" y="0"/>
                </a:cubicBezTo>
                <a:close/>
              </a:path>
            </a:pathLst>
          </a:custGeom>
          <a:solidFill>
            <a:schemeClr val="accent4"/>
          </a:solidFill>
          <a:ln>
            <a:noFill/>
          </a:ln>
        </p:spPr>
        <p:txBody>
          <a:bodyPr vert="horz" wrap="square" lIns="45720" tIns="22860" rIns="45720" bIns="22860" numCol="1" anchor="t" anchorCtr="0" compatLnSpc="1">
            <a:prstTxWarp prst="textNoShape">
              <a:avLst/>
            </a:prstTxWarp>
          </a:bodyPr>
          <a:lstStyle/>
          <a:p>
            <a:endParaRPr lang="en-US" sz="900">
              <a:latin typeface="Roboto" panose="02000000000000000000" pitchFamily="2" charset="0"/>
            </a:endParaRPr>
          </a:p>
        </p:txBody>
      </p:sp>
      <p:sp>
        <p:nvSpPr>
          <p:cNvPr id="60" name="Title 1">
            <a:extLst>
              <a:ext uri="{FF2B5EF4-FFF2-40B4-BE49-F238E27FC236}">
                <a16:creationId xmlns:a16="http://schemas.microsoft.com/office/drawing/2014/main" id="{B01B21E4-1BBC-1E7C-2DC4-8585F0314A40}"/>
              </a:ext>
            </a:extLst>
          </p:cNvPr>
          <p:cNvSpPr>
            <a:spLocks noGrp="1"/>
          </p:cNvSpPr>
          <p:nvPr>
            <p:ph type="title"/>
          </p:nvPr>
        </p:nvSpPr>
        <p:spPr>
          <a:xfrm>
            <a:off x="763820" y="713505"/>
            <a:ext cx="9883858" cy="1169551"/>
          </a:xfrm>
        </p:spPr>
        <p:txBody>
          <a:bodyPr anchor="ctr"/>
          <a:lstStyle>
            <a:lvl1pPr>
              <a:defRPr sz="3500">
                <a:solidFill>
                  <a:schemeClr val="tx1"/>
                </a:solidFill>
                <a:latin typeface="+mj-lt"/>
              </a:defRPr>
            </a:lvl1pPr>
          </a:lstStyle>
          <a:p>
            <a:r>
              <a:rPr lang="et-EE"/>
              <a:t>Klõpsake juhteksemplari pealkirja laadi redigeerimiseks</a:t>
            </a:r>
            <a:endParaRPr lang="en-GB"/>
          </a:p>
        </p:txBody>
      </p:sp>
      <p:sp>
        <p:nvSpPr>
          <p:cNvPr id="25" name="Picture Placeholder 19">
            <a:extLst>
              <a:ext uri="{FF2B5EF4-FFF2-40B4-BE49-F238E27FC236}">
                <a16:creationId xmlns:a16="http://schemas.microsoft.com/office/drawing/2014/main" id="{71D6E37A-5FCC-A8F7-0DD0-F08EF5BA6A8F}"/>
              </a:ext>
            </a:extLst>
          </p:cNvPr>
          <p:cNvSpPr>
            <a:spLocks noGrp="1" noChangeAspect="1"/>
          </p:cNvSpPr>
          <p:nvPr>
            <p:ph type="pic" sz="quarter" idx="17" hasCustomPrompt="1"/>
          </p:nvPr>
        </p:nvSpPr>
        <p:spPr>
          <a:xfrm>
            <a:off x="1210201" y="2610590"/>
            <a:ext cx="612000" cy="612000"/>
          </a:xfrm>
          <a:prstGeom prst="rect">
            <a:avLst/>
          </a:prstGeom>
          <a:noFill/>
        </p:spPr>
        <p:txBody>
          <a:bodyPr/>
          <a:lstStyle>
            <a:lvl1pPr marL="0" indent="0" algn="ctr">
              <a:buNone/>
              <a:defRPr/>
            </a:lvl1pPr>
          </a:lstStyle>
          <a:p>
            <a:r>
              <a:rPr lang="en-EE"/>
              <a:t>icon</a:t>
            </a:r>
          </a:p>
        </p:txBody>
      </p:sp>
      <p:sp>
        <p:nvSpPr>
          <p:cNvPr id="66" name="Text Placeholder 3">
            <a:extLst>
              <a:ext uri="{FF2B5EF4-FFF2-40B4-BE49-F238E27FC236}">
                <a16:creationId xmlns:a16="http://schemas.microsoft.com/office/drawing/2014/main" id="{3EC8C15F-5725-884B-6408-99AC209C36BB}"/>
              </a:ext>
            </a:extLst>
          </p:cNvPr>
          <p:cNvSpPr>
            <a:spLocks noGrp="1"/>
          </p:cNvSpPr>
          <p:nvPr>
            <p:ph type="body" sz="quarter" idx="16" hasCustomPrompt="1"/>
          </p:nvPr>
        </p:nvSpPr>
        <p:spPr>
          <a:xfrm>
            <a:off x="2316480" y="5587632"/>
            <a:ext cx="8910319" cy="744390"/>
          </a:xfrm>
        </p:spPr>
        <p:txBody>
          <a:bodyPr anchor="ctr"/>
          <a:lstStyle>
            <a:lvl1pPr marL="0" indent="0" algn="l">
              <a:buNone/>
              <a:defRPr/>
            </a:lvl1pPr>
            <a:lvl2pPr marL="269994" indent="0" algn="ctr">
              <a:buNone/>
              <a:defRPr/>
            </a:lvl2pPr>
            <a:lvl3pPr marL="539987" indent="0" algn="ctr">
              <a:buNone/>
              <a:defRPr/>
            </a:lvl3pPr>
            <a:lvl4pPr marL="899978" indent="0" algn="ctr">
              <a:buNone/>
              <a:defRPr/>
            </a:lvl4pPr>
            <a:lvl5pPr marL="809980" indent="0" algn="ctr">
              <a:buNone/>
              <a:defRPr/>
            </a:lvl5pPr>
          </a:lstStyle>
          <a:p>
            <a:pPr lvl="0"/>
            <a:r>
              <a:rPr lang="en-GB"/>
              <a:t>Click to edit text</a:t>
            </a:r>
          </a:p>
        </p:txBody>
      </p:sp>
      <p:sp>
        <p:nvSpPr>
          <p:cNvPr id="67" name="Text Placeholder 3">
            <a:extLst>
              <a:ext uri="{FF2B5EF4-FFF2-40B4-BE49-F238E27FC236}">
                <a16:creationId xmlns:a16="http://schemas.microsoft.com/office/drawing/2014/main" id="{DB9F07BD-D836-F047-7BA5-FF8D0293F5E0}"/>
              </a:ext>
            </a:extLst>
          </p:cNvPr>
          <p:cNvSpPr>
            <a:spLocks noGrp="1"/>
          </p:cNvSpPr>
          <p:nvPr>
            <p:ph type="body" sz="quarter" idx="21" hasCustomPrompt="1"/>
          </p:nvPr>
        </p:nvSpPr>
        <p:spPr>
          <a:xfrm>
            <a:off x="2316480" y="4541152"/>
            <a:ext cx="8910319" cy="744390"/>
          </a:xfrm>
        </p:spPr>
        <p:txBody>
          <a:bodyPr anchor="ctr"/>
          <a:lstStyle>
            <a:lvl1pPr marL="0" indent="0" algn="l">
              <a:buNone/>
              <a:defRPr/>
            </a:lvl1pPr>
            <a:lvl2pPr marL="269994" indent="0" algn="ctr">
              <a:buNone/>
              <a:defRPr/>
            </a:lvl2pPr>
            <a:lvl3pPr marL="539987" indent="0" algn="ctr">
              <a:buNone/>
              <a:defRPr/>
            </a:lvl3pPr>
            <a:lvl4pPr marL="899978" indent="0" algn="ctr">
              <a:buNone/>
              <a:defRPr/>
            </a:lvl4pPr>
            <a:lvl5pPr marL="809980" indent="0" algn="ctr">
              <a:buNone/>
              <a:defRPr/>
            </a:lvl5pPr>
          </a:lstStyle>
          <a:p>
            <a:pPr lvl="0"/>
            <a:r>
              <a:rPr lang="en-GB"/>
              <a:t>Click to edit text</a:t>
            </a:r>
          </a:p>
        </p:txBody>
      </p:sp>
      <p:sp>
        <p:nvSpPr>
          <p:cNvPr id="68" name="Text Placeholder 3">
            <a:extLst>
              <a:ext uri="{FF2B5EF4-FFF2-40B4-BE49-F238E27FC236}">
                <a16:creationId xmlns:a16="http://schemas.microsoft.com/office/drawing/2014/main" id="{DE180CD1-4C4A-DE51-BDDC-0B1D28CC686B}"/>
              </a:ext>
            </a:extLst>
          </p:cNvPr>
          <p:cNvSpPr>
            <a:spLocks noGrp="1"/>
          </p:cNvSpPr>
          <p:nvPr>
            <p:ph type="body" sz="quarter" idx="22" hasCustomPrompt="1"/>
          </p:nvPr>
        </p:nvSpPr>
        <p:spPr>
          <a:xfrm>
            <a:off x="2316480" y="3575952"/>
            <a:ext cx="8910319" cy="744390"/>
          </a:xfrm>
        </p:spPr>
        <p:txBody>
          <a:bodyPr anchor="ctr"/>
          <a:lstStyle>
            <a:lvl1pPr marL="0" indent="0" algn="l">
              <a:buNone/>
              <a:defRPr/>
            </a:lvl1pPr>
            <a:lvl2pPr marL="269994" indent="0" algn="ctr">
              <a:buNone/>
              <a:defRPr/>
            </a:lvl2pPr>
            <a:lvl3pPr marL="539987" indent="0" algn="ctr">
              <a:buNone/>
              <a:defRPr/>
            </a:lvl3pPr>
            <a:lvl4pPr marL="899978" indent="0" algn="ctr">
              <a:buNone/>
              <a:defRPr/>
            </a:lvl4pPr>
            <a:lvl5pPr marL="809980" indent="0" algn="ctr">
              <a:buNone/>
              <a:defRPr/>
            </a:lvl5pPr>
          </a:lstStyle>
          <a:p>
            <a:pPr lvl="0"/>
            <a:r>
              <a:rPr lang="en-GB"/>
              <a:t>Click to edit text</a:t>
            </a:r>
          </a:p>
        </p:txBody>
      </p:sp>
      <p:sp>
        <p:nvSpPr>
          <p:cNvPr id="69" name="Text Placeholder 3">
            <a:extLst>
              <a:ext uri="{FF2B5EF4-FFF2-40B4-BE49-F238E27FC236}">
                <a16:creationId xmlns:a16="http://schemas.microsoft.com/office/drawing/2014/main" id="{5055DB51-0594-C769-EBFE-D1D6F5757C5B}"/>
              </a:ext>
            </a:extLst>
          </p:cNvPr>
          <p:cNvSpPr>
            <a:spLocks noGrp="1"/>
          </p:cNvSpPr>
          <p:nvPr>
            <p:ph type="body" sz="quarter" idx="23" hasCustomPrompt="1"/>
          </p:nvPr>
        </p:nvSpPr>
        <p:spPr>
          <a:xfrm>
            <a:off x="2316480" y="2549792"/>
            <a:ext cx="8910319" cy="744390"/>
          </a:xfrm>
        </p:spPr>
        <p:txBody>
          <a:bodyPr anchor="ctr"/>
          <a:lstStyle>
            <a:lvl1pPr marL="0" indent="0" algn="l">
              <a:buNone/>
              <a:defRPr/>
            </a:lvl1pPr>
            <a:lvl2pPr marL="269994" indent="0" algn="ctr">
              <a:buNone/>
              <a:defRPr/>
            </a:lvl2pPr>
            <a:lvl3pPr marL="539987" indent="0" algn="ctr">
              <a:buNone/>
              <a:defRPr/>
            </a:lvl3pPr>
            <a:lvl4pPr marL="899978" indent="0" algn="ctr">
              <a:buNone/>
              <a:defRPr/>
            </a:lvl4pPr>
            <a:lvl5pPr marL="809980" indent="0" algn="ctr">
              <a:buNone/>
              <a:defRPr/>
            </a:lvl5pPr>
          </a:lstStyle>
          <a:p>
            <a:pPr lvl="0"/>
            <a:r>
              <a:rPr lang="en-GB"/>
              <a:t>Click to edit text</a:t>
            </a:r>
          </a:p>
        </p:txBody>
      </p:sp>
      <p:sp>
        <p:nvSpPr>
          <p:cNvPr id="70" name="Picture Placeholder 19">
            <a:extLst>
              <a:ext uri="{FF2B5EF4-FFF2-40B4-BE49-F238E27FC236}">
                <a16:creationId xmlns:a16="http://schemas.microsoft.com/office/drawing/2014/main" id="{43D654CD-7FCF-E969-2A6D-418602D3F41A}"/>
              </a:ext>
            </a:extLst>
          </p:cNvPr>
          <p:cNvSpPr>
            <a:spLocks noGrp="1" noChangeAspect="1"/>
          </p:cNvSpPr>
          <p:nvPr>
            <p:ph type="pic" sz="quarter" idx="24" hasCustomPrompt="1"/>
          </p:nvPr>
        </p:nvSpPr>
        <p:spPr>
          <a:xfrm>
            <a:off x="1210201" y="3606270"/>
            <a:ext cx="612000" cy="612000"/>
          </a:xfrm>
          <a:prstGeom prst="rect">
            <a:avLst/>
          </a:prstGeom>
          <a:noFill/>
        </p:spPr>
        <p:txBody>
          <a:bodyPr/>
          <a:lstStyle>
            <a:lvl1pPr marL="0" indent="0" algn="ctr">
              <a:buNone/>
              <a:defRPr/>
            </a:lvl1pPr>
          </a:lstStyle>
          <a:p>
            <a:r>
              <a:rPr lang="en-EE"/>
              <a:t>icon</a:t>
            </a:r>
          </a:p>
        </p:txBody>
      </p:sp>
      <p:sp>
        <p:nvSpPr>
          <p:cNvPr id="71" name="Picture Placeholder 19">
            <a:extLst>
              <a:ext uri="{FF2B5EF4-FFF2-40B4-BE49-F238E27FC236}">
                <a16:creationId xmlns:a16="http://schemas.microsoft.com/office/drawing/2014/main" id="{3D4360BD-C02F-7C0F-D2F1-81A7269CCF2F}"/>
              </a:ext>
            </a:extLst>
          </p:cNvPr>
          <p:cNvSpPr>
            <a:spLocks noGrp="1" noChangeAspect="1"/>
          </p:cNvSpPr>
          <p:nvPr>
            <p:ph type="pic" sz="quarter" idx="25" hasCustomPrompt="1"/>
          </p:nvPr>
        </p:nvSpPr>
        <p:spPr>
          <a:xfrm>
            <a:off x="1210201" y="4612110"/>
            <a:ext cx="612000" cy="612000"/>
          </a:xfrm>
          <a:prstGeom prst="rect">
            <a:avLst/>
          </a:prstGeom>
          <a:noFill/>
        </p:spPr>
        <p:txBody>
          <a:bodyPr/>
          <a:lstStyle>
            <a:lvl1pPr marL="0" indent="0" algn="ctr">
              <a:buNone/>
              <a:defRPr/>
            </a:lvl1pPr>
          </a:lstStyle>
          <a:p>
            <a:r>
              <a:rPr lang="en-EE"/>
              <a:t>icon</a:t>
            </a:r>
          </a:p>
        </p:txBody>
      </p:sp>
      <p:sp>
        <p:nvSpPr>
          <p:cNvPr id="72" name="Picture Placeholder 19">
            <a:extLst>
              <a:ext uri="{FF2B5EF4-FFF2-40B4-BE49-F238E27FC236}">
                <a16:creationId xmlns:a16="http://schemas.microsoft.com/office/drawing/2014/main" id="{58B8C81C-5150-2738-7726-08BD40FC6D03}"/>
              </a:ext>
            </a:extLst>
          </p:cNvPr>
          <p:cNvSpPr>
            <a:spLocks noGrp="1" noChangeAspect="1"/>
          </p:cNvSpPr>
          <p:nvPr>
            <p:ph type="pic" sz="quarter" idx="26" hasCustomPrompt="1"/>
          </p:nvPr>
        </p:nvSpPr>
        <p:spPr>
          <a:xfrm>
            <a:off x="1210201" y="5617950"/>
            <a:ext cx="612000" cy="612000"/>
          </a:xfrm>
          <a:prstGeom prst="rect">
            <a:avLst/>
          </a:prstGeom>
          <a:noFill/>
        </p:spPr>
        <p:txBody>
          <a:bodyPr/>
          <a:lstStyle>
            <a:lvl1pPr marL="0" indent="0" algn="ctr">
              <a:buNone/>
              <a:defRPr/>
            </a:lvl1pPr>
          </a:lstStyle>
          <a:p>
            <a:r>
              <a:rPr lang="en-EE"/>
              <a:t>icon</a:t>
            </a:r>
          </a:p>
        </p:txBody>
      </p:sp>
      <p:sp>
        <p:nvSpPr>
          <p:cNvPr id="9" name="Rectangle 8">
            <a:extLst>
              <a:ext uri="{FF2B5EF4-FFF2-40B4-BE49-F238E27FC236}">
                <a16:creationId xmlns:a16="http://schemas.microsoft.com/office/drawing/2014/main" id="{4067E5C2-FC13-89C5-6D1F-CFF299EFB4B3}"/>
              </a:ext>
            </a:extLst>
          </p:cNvPr>
          <p:cNvSpPr/>
          <p:nvPr userDrawn="1"/>
        </p:nvSpPr>
        <p:spPr>
          <a:xfrm flipH="1">
            <a:off x="518712" y="713504"/>
            <a:ext cx="90000" cy="1169552"/>
          </a:xfrm>
          <a:prstGeom prst="rect">
            <a:avLst/>
          </a:prstGeom>
          <a:solidFill>
            <a:schemeClr val="tx2"/>
          </a:solidFill>
          <a:ln w="9017" cap="flat">
            <a:noFill/>
            <a:prstDash val="solid"/>
            <a:miter/>
          </a:ln>
        </p:spPr>
        <p:txBody>
          <a:bodyPr rtlCol="0" anchor="ctr"/>
          <a:lstStyle/>
          <a:p>
            <a:pPr algn="l"/>
            <a:endParaRPr lang="en-EE">
              <a:solidFill>
                <a:schemeClr val="accent2"/>
              </a:solidFill>
            </a:endParaRPr>
          </a:p>
        </p:txBody>
      </p:sp>
    </p:spTree>
    <p:extLst>
      <p:ext uri="{BB962C8B-B14F-4D97-AF65-F5344CB8AC3E}">
        <p14:creationId xmlns:p14="http://schemas.microsoft.com/office/powerpoint/2010/main" val="3300132630"/>
      </p:ext>
    </p:extLst>
  </p:cSld>
  <p:clrMapOvr>
    <a:overrideClrMapping bg1="lt1" tx1="dk1" bg2="lt2" tx2="dk2" accent1="accent1" accent2="accent2" accent3="accent3" accent4="accent4" accent5="accent5" accent6="accent6" hlink="hlink" folHlink="folHlink"/>
  </p:clrMapOvr>
  <p:transition spd="slow">
    <p:push dir="u"/>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10_Sisu_Valge_eri">
    <p:spTree>
      <p:nvGrpSpPr>
        <p:cNvPr id="1" name=""/>
        <p:cNvGrpSpPr/>
        <p:nvPr/>
      </p:nvGrpSpPr>
      <p:grpSpPr>
        <a:xfrm>
          <a:off x="0" y="0"/>
          <a:ext cx="0" cy="0"/>
          <a:chOff x="0" y="0"/>
          <a:chExt cx="0" cy="0"/>
        </a:xfrm>
      </p:grpSpPr>
      <p:sp>
        <p:nvSpPr>
          <p:cNvPr id="2" name="Freeform 419">
            <a:extLst>
              <a:ext uri="{FF2B5EF4-FFF2-40B4-BE49-F238E27FC236}">
                <a16:creationId xmlns:a16="http://schemas.microsoft.com/office/drawing/2014/main" id="{FE289F9F-C8E3-EE95-B395-483062D741AE}"/>
              </a:ext>
            </a:extLst>
          </p:cNvPr>
          <p:cNvSpPr>
            <a:spLocks/>
          </p:cNvSpPr>
          <p:nvPr userDrawn="1"/>
        </p:nvSpPr>
        <p:spPr bwMode="auto">
          <a:xfrm>
            <a:off x="1588" y="2553160"/>
            <a:ext cx="2031207" cy="735807"/>
          </a:xfrm>
          <a:custGeom>
            <a:avLst/>
            <a:gdLst>
              <a:gd name="T0" fmla="*/ 4369 w 5338"/>
              <a:gd name="T1" fmla="*/ 0 h 1939"/>
              <a:gd name="T2" fmla="*/ 0 w 5338"/>
              <a:gd name="T3" fmla="*/ 0 h 1939"/>
              <a:gd name="T4" fmla="*/ 0 w 5338"/>
              <a:gd name="T5" fmla="*/ 1939 h 1939"/>
              <a:gd name="T6" fmla="*/ 4369 w 5338"/>
              <a:gd name="T7" fmla="*/ 1939 h 1939"/>
              <a:gd name="T8" fmla="*/ 5338 w 5338"/>
              <a:gd name="T9" fmla="*/ 970 h 1939"/>
              <a:gd name="T10" fmla="*/ 4369 w 5338"/>
              <a:gd name="T11" fmla="*/ 0 h 1939"/>
            </a:gdLst>
            <a:ahLst/>
            <a:cxnLst>
              <a:cxn ang="0">
                <a:pos x="T0" y="T1"/>
              </a:cxn>
              <a:cxn ang="0">
                <a:pos x="T2" y="T3"/>
              </a:cxn>
              <a:cxn ang="0">
                <a:pos x="T4" y="T5"/>
              </a:cxn>
              <a:cxn ang="0">
                <a:pos x="T6" y="T7"/>
              </a:cxn>
              <a:cxn ang="0">
                <a:pos x="T8" y="T9"/>
              </a:cxn>
              <a:cxn ang="0">
                <a:pos x="T10" y="T11"/>
              </a:cxn>
            </a:cxnLst>
            <a:rect l="0" t="0" r="r" b="b"/>
            <a:pathLst>
              <a:path w="5338" h="1939">
                <a:moveTo>
                  <a:pt x="4369" y="0"/>
                </a:moveTo>
                <a:lnTo>
                  <a:pt x="0" y="0"/>
                </a:lnTo>
                <a:lnTo>
                  <a:pt x="0" y="1939"/>
                </a:lnTo>
                <a:lnTo>
                  <a:pt x="4369" y="1939"/>
                </a:lnTo>
                <a:cubicBezTo>
                  <a:pt x="4904" y="1939"/>
                  <a:pt x="5338" y="1505"/>
                  <a:pt x="5338" y="970"/>
                </a:cubicBezTo>
                <a:cubicBezTo>
                  <a:pt x="5338" y="434"/>
                  <a:pt x="4904" y="0"/>
                  <a:pt x="4369" y="0"/>
                </a:cubicBezTo>
                <a:close/>
              </a:path>
            </a:pathLst>
          </a:custGeom>
          <a:solidFill>
            <a:schemeClr val="accent3"/>
          </a:solidFill>
          <a:ln>
            <a:noFill/>
          </a:ln>
        </p:spPr>
        <p:txBody>
          <a:bodyPr vert="horz" wrap="square" lIns="45720" tIns="22860" rIns="45720" bIns="22860" numCol="1" anchor="t" anchorCtr="0" compatLnSpc="1">
            <a:prstTxWarp prst="textNoShape">
              <a:avLst/>
            </a:prstTxWarp>
          </a:bodyPr>
          <a:lstStyle/>
          <a:p>
            <a:endParaRPr lang="en-US" sz="900">
              <a:latin typeface="Roboto" panose="02000000000000000000" pitchFamily="2" charset="0"/>
            </a:endParaRPr>
          </a:p>
        </p:txBody>
      </p:sp>
      <p:sp>
        <p:nvSpPr>
          <p:cNvPr id="3" name="Freeform 420">
            <a:extLst>
              <a:ext uri="{FF2B5EF4-FFF2-40B4-BE49-F238E27FC236}">
                <a16:creationId xmlns:a16="http://schemas.microsoft.com/office/drawing/2014/main" id="{356AF9F7-9C51-BE19-8C74-B8DAA1B90744}"/>
              </a:ext>
            </a:extLst>
          </p:cNvPr>
          <p:cNvSpPr>
            <a:spLocks/>
          </p:cNvSpPr>
          <p:nvPr userDrawn="1"/>
        </p:nvSpPr>
        <p:spPr bwMode="auto">
          <a:xfrm>
            <a:off x="1588" y="3552491"/>
            <a:ext cx="2031207" cy="735807"/>
          </a:xfrm>
          <a:custGeom>
            <a:avLst/>
            <a:gdLst>
              <a:gd name="T0" fmla="*/ 4369 w 5338"/>
              <a:gd name="T1" fmla="*/ 0 h 1939"/>
              <a:gd name="T2" fmla="*/ 0 w 5338"/>
              <a:gd name="T3" fmla="*/ 0 h 1939"/>
              <a:gd name="T4" fmla="*/ 0 w 5338"/>
              <a:gd name="T5" fmla="*/ 1939 h 1939"/>
              <a:gd name="T6" fmla="*/ 4369 w 5338"/>
              <a:gd name="T7" fmla="*/ 1939 h 1939"/>
              <a:gd name="T8" fmla="*/ 5338 w 5338"/>
              <a:gd name="T9" fmla="*/ 970 h 1939"/>
              <a:gd name="T10" fmla="*/ 4369 w 5338"/>
              <a:gd name="T11" fmla="*/ 0 h 1939"/>
            </a:gdLst>
            <a:ahLst/>
            <a:cxnLst>
              <a:cxn ang="0">
                <a:pos x="T0" y="T1"/>
              </a:cxn>
              <a:cxn ang="0">
                <a:pos x="T2" y="T3"/>
              </a:cxn>
              <a:cxn ang="0">
                <a:pos x="T4" y="T5"/>
              </a:cxn>
              <a:cxn ang="0">
                <a:pos x="T6" y="T7"/>
              </a:cxn>
              <a:cxn ang="0">
                <a:pos x="T8" y="T9"/>
              </a:cxn>
              <a:cxn ang="0">
                <a:pos x="T10" y="T11"/>
              </a:cxn>
            </a:cxnLst>
            <a:rect l="0" t="0" r="r" b="b"/>
            <a:pathLst>
              <a:path w="5338" h="1939">
                <a:moveTo>
                  <a:pt x="4369" y="0"/>
                </a:moveTo>
                <a:lnTo>
                  <a:pt x="0" y="0"/>
                </a:lnTo>
                <a:lnTo>
                  <a:pt x="0" y="1939"/>
                </a:lnTo>
                <a:lnTo>
                  <a:pt x="4369" y="1939"/>
                </a:lnTo>
                <a:cubicBezTo>
                  <a:pt x="4904" y="1939"/>
                  <a:pt x="5338" y="1505"/>
                  <a:pt x="5338" y="970"/>
                </a:cubicBezTo>
                <a:cubicBezTo>
                  <a:pt x="5338" y="434"/>
                  <a:pt x="4904" y="0"/>
                  <a:pt x="4369" y="0"/>
                </a:cubicBezTo>
                <a:close/>
              </a:path>
            </a:pathLst>
          </a:custGeom>
          <a:solidFill>
            <a:schemeClr val="accent2"/>
          </a:solidFill>
          <a:ln>
            <a:noFill/>
          </a:ln>
        </p:spPr>
        <p:txBody>
          <a:bodyPr vert="horz" wrap="square" lIns="45720" tIns="22860" rIns="45720" bIns="22860" numCol="1" anchor="t" anchorCtr="0" compatLnSpc="1">
            <a:prstTxWarp prst="textNoShape">
              <a:avLst/>
            </a:prstTxWarp>
          </a:bodyPr>
          <a:lstStyle/>
          <a:p>
            <a:endParaRPr lang="en-US" sz="900">
              <a:latin typeface="Roboto" panose="02000000000000000000" pitchFamily="2" charset="0"/>
            </a:endParaRPr>
          </a:p>
        </p:txBody>
      </p:sp>
      <p:sp>
        <p:nvSpPr>
          <p:cNvPr id="4" name="Freeform 421">
            <a:extLst>
              <a:ext uri="{FF2B5EF4-FFF2-40B4-BE49-F238E27FC236}">
                <a16:creationId xmlns:a16="http://schemas.microsoft.com/office/drawing/2014/main" id="{F6FBF006-9F94-D48A-884A-D943885C0D27}"/>
              </a:ext>
            </a:extLst>
          </p:cNvPr>
          <p:cNvSpPr>
            <a:spLocks/>
          </p:cNvSpPr>
          <p:nvPr userDrawn="1"/>
        </p:nvSpPr>
        <p:spPr bwMode="auto">
          <a:xfrm>
            <a:off x="1588" y="4552616"/>
            <a:ext cx="2031207" cy="735807"/>
          </a:xfrm>
          <a:custGeom>
            <a:avLst/>
            <a:gdLst>
              <a:gd name="T0" fmla="*/ 4369 w 5338"/>
              <a:gd name="T1" fmla="*/ 0 h 1939"/>
              <a:gd name="T2" fmla="*/ 0 w 5338"/>
              <a:gd name="T3" fmla="*/ 0 h 1939"/>
              <a:gd name="T4" fmla="*/ 0 w 5338"/>
              <a:gd name="T5" fmla="*/ 1939 h 1939"/>
              <a:gd name="T6" fmla="*/ 4369 w 5338"/>
              <a:gd name="T7" fmla="*/ 1939 h 1939"/>
              <a:gd name="T8" fmla="*/ 5338 w 5338"/>
              <a:gd name="T9" fmla="*/ 969 h 1939"/>
              <a:gd name="T10" fmla="*/ 4369 w 5338"/>
              <a:gd name="T11" fmla="*/ 0 h 1939"/>
            </a:gdLst>
            <a:ahLst/>
            <a:cxnLst>
              <a:cxn ang="0">
                <a:pos x="T0" y="T1"/>
              </a:cxn>
              <a:cxn ang="0">
                <a:pos x="T2" y="T3"/>
              </a:cxn>
              <a:cxn ang="0">
                <a:pos x="T4" y="T5"/>
              </a:cxn>
              <a:cxn ang="0">
                <a:pos x="T6" y="T7"/>
              </a:cxn>
              <a:cxn ang="0">
                <a:pos x="T8" y="T9"/>
              </a:cxn>
              <a:cxn ang="0">
                <a:pos x="T10" y="T11"/>
              </a:cxn>
            </a:cxnLst>
            <a:rect l="0" t="0" r="r" b="b"/>
            <a:pathLst>
              <a:path w="5338" h="1939">
                <a:moveTo>
                  <a:pt x="4369" y="0"/>
                </a:moveTo>
                <a:lnTo>
                  <a:pt x="0" y="0"/>
                </a:lnTo>
                <a:lnTo>
                  <a:pt x="0" y="1939"/>
                </a:lnTo>
                <a:lnTo>
                  <a:pt x="4369" y="1939"/>
                </a:lnTo>
                <a:cubicBezTo>
                  <a:pt x="4904" y="1939"/>
                  <a:pt x="5338" y="1505"/>
                  <a:pt x="5338" y="969"/>
                </a:cubicBezTo>
                <a:cubicBezTo>
                  <a:pt x="5338" y="434"/>
                  <a:pt x="4904" y="0"/>
                  <a:pt x="4369" y="0"/>
                </a:cubicBezTo>
                <a:close/>
              </a:path>
            </a:pathLst>
          </a:custGeom>
          <a:solidFill>
            <a:schemeClr val="accent5"/>
          </a:solidFill>
          <a:ln>
            <a:noFill/>
          </a:ln>
        </p:spPr>
        <p:txBody>
          <a:bodyPr vert="horz" wrap="square" lIns="45720" tIns="22860" rIns="45720" bIns="22860" numCol="1" anchor="t" anchorCtr="0" compatLnSpc="1">
            <a:prstTxWarp prst="textNoShape">
              <a:avLst/>
            </a:prstTxWarp>
          </a:bodyPr>
          <a:lstStyle/>
          <a:p>
            <a:endParaRPr lang="en-US" sz="900">
              <a:solidFill>
                <a:schemeClr val="accent5"/>
              </a:solidFill>
              <a:latin typeface="Roboto" panose="02000000000000000000" pitchFamily="2" charset="0"/>
            </a:endParaRPr>
          </a:p>
        </p:txBody>
      </p:sp>
      <p:sp>
        <p:nvSpPr>
          <p:cNvPr id="5" name="Freeform 422">
            <a:extLst>
              <a:ext uri="{FF2B5EF4-FFF2-40B4-BE49-F238E27FC236}">
                <a16:creationId xmlns:a16="http://schemas.microsoft.com/office/drawing/2014/main" id="{EA02CAAF-EA66-6EAF-73E0-82B5A5EF9A88}"/>
              </a:ext>
            </a:extLst>
          </p:cNvPr>
          <p:cNvSpPr>
            <a:spLocks/>
          </p:cNvSpPr>
          <p:nvPr userDrawn="1"/>
        </p:nvSpPr>
        <p:spPr bwMode="auto">
          <a:xfrm>
            <a:off x="1588" y="5551948"/>
            <a:ext cx="2031207" cy="735807"/>
          </a:xfrm>
          <a:custGeom>
            <a:avLst/>
            <a:gdLst>
              <a:gd name="T0" fmla="*/ 4369 w 5338"/>
              <a:gd name="T1" fmla="*/ 0 h 1939"/>
              <a:gd name="T2" fmla="*/ 0 w 5338"/>
              <a:gd name="T3" fmla="*/ 0 h 1939"/>
              <a:gd name="T4" fmla="*/ 0 w 5338"/>
              <a:gd name="T5" fmla="*/ 1939 h 1939"/>
              <a:gd name="T6" fmla="*/ 4369 w 5338"/>
              <a:gd name="T7" fmla="*/ 1939 h 1939"/>
              <a:gd name="T8" fmla="*/ 5338 w 5338"/>
              <a:gd name="T9" fmla="*/ 969 h 1939"/>
              <a:gd name="T10" fmla="*/ 4369 w 5338"/>
              <a:gd name="T11" fmla="*/ 0 h 1939"/>
            </a:gdLst>
            <a:ahLst/>
            <a:cxnLst>
              <a:cxn ang="0">
                <a:pos x="T0" y="T1"/>
              </a:cxn>
              <a:cxn ang="0">
                <a:pos x="T2" y="T3"/>
              </a:cxn>
              <a:cxn ang="0">
                <a:pos x="T4" y="T5"/>
              </a:cxn>
              <a:cxn ang="0">
                <a:pos x="T6" y="T7"/>
              </a:cxn>
              <a:cxn ang="0">
                <a:pos x="T8" y="T9"/>
              </a:cxn>
              <a:cxn ang="0">
                <a:pos x="T10" y="T11"/>
              </a:cxn>
            </a:cxnLst>
            <a:rect l="0" t="0" r="r" b="b"/>
            <a:pathLst>
              <a:path w="5338" h="1939">
                <a:moveTo>
                  <a:pt x="4369" y="0"/>
                </a:moveTo>
                <a:lnTo>
                  <a:pt x="0" y="0"/>
                </a:lnTo>
                <a:lnTo>
                  <a:pt x="0" y="1939"/>
                </a:lnTo>
                <a:lnTo>
                  <a:pt x="4369" y="1939"/>
                </a:lnTo>
                <a:cubicBezTo>
                  <a:pt x="4904" y="1939"/>
                  <a:pt x="5338" y="1505"/>
                  <a:pt x="5338" y="969"/>
                </a:cubicBezTo>
                <a:cubicBezTo>
                  <a:pt x="5338" y="434"/>
                  <a:pt x="4904" y="0"/>
                  <a:pt x="4369" y="0"/>
                </a:cubicBezTo>
                <a:close/>
              </a:path>
            </a:pathLst>
          </a:custGeom>
          <a:solidFill>
            <a:schemeClr val="accent4"/>
          </a:solidFill>
          <a:ln>
            <a:noFill/>
          </a:ln>
        </p:spPr>
        <p:txBody>
          <a:bodyPr vert="horz" wrap="square" lIns="45720" tIns="22860" rIns="45720" bIns="22860" numCol="1" anchor="t" anchorCtr="0" compatLnSpc="1">
            <a:prstTxWarp prst="textNoShape">
              <a:avLst/>
            </a:prstTxWarp>
          </a:bodyPr>
          <a:lstStyle/>
          <a:p>
            <a:endParaRPr lang="en-US" sz="900">
              <a:latin typeface="Roboto" panose="02000000000000000000" pitchFamily="2" charset="0"/>
            </a:endParaRPr>
          </a:p>
        </p:txBody>
      </p:sp>
      <p:sp>
        <p:nvSpPr>
          <p:cNvPr id="45" name="Freeform 419">
            <a:extLst>
              <a:ext uri="{FF2B5EF4-FFF2-40B4-BE49-F238E27FC236}">
                <a16:creationId xmlns:a16="http://schemas.microsoft.com/office/drawing/2014/main" id="{78E4536A-9CE8-1E2E-7B5D-8C7504E657C2}"/>
              </a:ext>
            </a:extLst>
          </p:cNvPr>
          <p:cNvSpPr>
            <a:spLocks noChangeAspect="1"/>
          </p:cNvSpPr>
          <p:nvPr/>
        </p:nvSpPr>
        <p:spPr bwMode="auto">
          <a:xfrm>
            <a:off x="1588" y="2553160"/>
            <a:ext cx="2031207" cy="735807"/>
          </a:xfrm>
          <a:custGeom>
            <a:avLst/>
            <a:gdLst>
              <a:gd name="T0" fmla="*/ 4369 w 5338"/>
              <a:gd name="T1" fmla="*/ 0 h 1939"/>
              <a:gd name="T2" fmla="*/ 0 w 5338"/>
              <a:gd name="T3" fmla="*/ 0 h 1939"/>
              <a:gd name="T4" fmla="*/ 0 w 5338"/>
              <a:gd name="T5" fmla="*/ 1939 h 1939"/>
              <a:gd name="T6" fmla="*/ 4369 w 5338"/>
              <a:gd name="T7" fmla="*/ 1939 h 1939"/>
              <a:gd name="T8" fmla="*/ 5338 w 5338"/>
              <a:gd name="T9" fmla="*/ 970 h 1939"/>
              <a:gd name="T10" fmla="*/ 4369 w 5338"/>
              <a:gd name="T11" fmla="*/ 0 h 1939"/>
            </a:gdLst>
            <a:ahLst/>
            <a:cxnLst>
              <a:cxn ang="0">
                <a:pos x="T0" y="T1"/>
              </a:cxn>
              <a:cxn ang="0">
                <a:pos x="T2" y="T3"/>
              </a:cxn>
              <a:cxn ang="0">
                <a:pos x="T4" y="T5"/>
              </a:cxn>
              <a:cxn ang="0">
                <a:pos x="T6" y="T7"/>
              </a:cxn>
              <a:cxn ang="0">
                <a:pos x="T8" y="T9"/>
              </a:cxn>
              <a:cxn ang="0">
                <a:pos x="T10" y="T11"/>
              </a:cxn>
            </a:cxnLst>
            <a:rect l="0" t="0" r="r" b="b"/>
            <a:pathLst>
              <a:path w="5338" h="1939">
                <a:moveTo>
                  <a:pt x="4369" y="0"/>
                </a:moveTo>
                <a:lnTo>
                  <a:pt x="0" y="0"/>
                </a:lnTo>
                <a:lnTo>
                  <a:pt x="0" y="1939"/>
                </a:lnTo>
                <a:lnTo>
                  <a:pt x="4369" y="1939"/>
                </a:lnTo>
                <a:cubicBezTo>
                  <a:pt x="4904" y="1939"/>
                  <a:pt x="5338" y="1505"/>
                  <a:pt x="5338" y="970"/>
                </a:cubicBezTo>
                <a:cubicBezTo>
                  <a:pt x="5338" y="434"/>
                  <a:pt x="4904" y="0"/>
                  <a:pt x="4369" y="0"/>
                </a:cubicBezTo>
                <a:close/>
              </a:path>
            </a:pathLst>
          </a:custGeom>
          <a:solidFill>
            <a:schemeClr val="accent3"/>
          </a:solidFill>
          <a:ln>
            <a:noFill/>
          </a:ln>
        </p:spPr>
        <p:txBody>
          <a:bodyPr vert="horz" wrap="square" lIns="45720" tIns="22860" rIns="45720" bIns="22860" numCol="1" anchor="t" anchorCtr="0" compatLnSpc="1">
            <a:prstTxWarp prst="textNoShape">
              <a:avLst/>
            </a:prstTxWarp>
          </a:bodyPr>
          <a:lstStyle/>
          <a:p>
            <a:endParaRPr lang="en-US" sz="900">
              <a:latin typeface="Roboto" panose="02000000000000000000" pitchFamily="2" charset="0"/>
            </a:endParaRPr>
          </a:p>
        </p:txBody>
      </p:sp>
      <p:sp>
        <p:nvSpPr>
          <p:cNvPr id="46" name="Freeform 420">
            <a:extLst>
              <a:ext uri="{FF2B5EF4-FFF2-40B4-BE49-F238E27FC236}">
                <a16:creationId xmlns:a16="http://schemas.microsoft.com/office/drawing/2014/main" id="{C2B6517E-A422-DDA0-99B1-BE0E1F31F12D}"/>
              </a:ext>
            </a:extLst>
          </p:cNvPr>
          <p:cNvSpPr>
            <a:spLocks noChangeAspect="1"/>
          </p:cNvSpPr>
          <p:nvPr/>
        </p:nvSpPr>
        <p:spPr bwMode="auto">
          <a:xfrm>
            <a:off x="1588" y="3552491"/>
            <a:ext cx="2031207" cy="735807"/>
          </a:xfrm>
          <a:custGeom>
            <a:avLst/>
            <a:gdLst>
              <a:gd name="T0" fmla="*/ 4369 w 5338"/>
              <a:gd name="T1" fmla="*/ 0 h 1939"/>
              <a:gd name="T2" fmla="*/ 0 w 5338"/>
              <a:gd name="T3" fmla="*/ 0 h 1939"/>
              <a:gd name="T4" fmla="*/ 0 w 5338"/>
              <a:gd name="T5" fmla="*/ 1939 h 1939"/>
              <a:gd name="T6" fmla="*/ 4369 w 5338"/>
              <a:gd name="T7" fmla="*/ 1939 h 1939"/>
              <a:gd name="T8" fmla="*/ 5338 w 5338"/>
              <a:gd name="T9" fmla="*/ 970 h 1939"/>
              <a:gd name="T10" fmla="*/ 4369 w 5338"/>
              <a:gd name="T11" fmla="*/ 0 h 1939"/>
            </a:gdLst>
            <a:ahLst/>
            <a:cxnLst>
              <a:cxn ang="0">
                <a:pos x="T0" y="T1"/>
              </a:cxn>
              <a:cxn ang="0">
                <a:pos x="T2" y="T3"/>
              </a:cxn>
              <a:cxn ang="0">
                <a:pos x="T4" y="T5"/>
              </a:cxn>
              <a:cxn ang="0">
                <a:pos x="T6" y="T7"/>
              </a:cxn>
              <a:cxn ang="0">
                <a:pos x="T8" y="T9"/>
              </a:cxn>
              <a:cxn ang="0">
                <a:pos x="T10" y="T11"/>
              </a:cxn>
            </a:cxnLst>
            <a:rect l="0" t="0" r="r" b="b"/>
            <a:pathLst>
              <a:path w="5338" h="1939">
                <a:moveTo>
                  <a:pt x="4369" y="0"/>
                </a:moveTo>
                <a:lnTo>
                  <a:pt x="0" y="0"/>
                </a:lnTo>
                <a:lnTo>
                  <a:pt x="0" y="1939"/>
                </a:lnTo>
                <a:lnTo>
                  <a:pt x="4369" y="1939"/>
                </a:lnTo>
                <a:cubicBezTo>
                  <a:pt x="4904" y="1939"/>
                  <a:pt x="5338" y="1505"/>
                  <a:pt x="5338" y="970"/>
                </a:cubicBezTo>
                <a:cubicBezTo>
                  <a:pt x="5338" y="434"/>
                  <a:pt x="4904" y="0"/>
                  <a:pt x="4369" y="0"/>
                </a:cubicBezTo>
                <a:close/>
              </a:path>
            </a:pathLst>
          </a:custGeom>
          <a:solidFill>
            <a:schemeClr val="accent2"/>
          </a:solidFill>
          <a:ln>
            <a:noFill/>
          </a:ln>
        </p:spPr>
        <p:txBody>
          <a:bodyPr vert="horz" wrap="square" lIns="45720" tIns="22860" rIns="45720" bIns="22860" numCol="1" anchor="t" anchorCtr="0" compatLnSpc="1">
            <a:prstTxWarp prst="textNoShape">
              <a:avLst/>
            </a:prstTxWarp>
          </a:bodyPr>
          <a:lstStyle/>
          <a:p>
            <a:endParaRPr lang="en-US" sz="900">
              <a:latin typeface="Roboto" panose="02000000000000000000" pitchFamily="2" charset="0"/>
            </a:endParaRPr>
          </a:p>
        </p:txBody>
      </p:sp>
      <p:sp>
        <p:nvSpPr>
          <p:cNvPr id="47" name="Freeform 421">
            <a:extLst>
              <a:ext uri="{FF2B5EF4-FFF2-40B4-BE49-F238E27FC236}">
                <a16:creationId xmlns:a16="http://schemas.microsoft.com/office/drawing/2014/main" id="{2DD22634-836D-9BDB-7721-37CA676F4078}"/>
              </a:ext>
            </a:extLst>
          </p:cNvPr>
          <p:cNvSpPr>
            <a:spLocks noChangeAspect="1"/>
          </p:cNvSpPr>
          <p:nvPr/>
        </p:nvSpPr>
        <p:spPr bwMode="auto">
          <a:xfrm>
            <a:off x="1588" y="4552616"/>
            <a:ext cx="2031207" cy="735807"/>
          </a:xfrm>
          <a:custGeom>
            <a:avLst/>
            <a:gdLst>
              <a:gd name="T0" fmla="*/ 4369 w 5338"/>
              <a:gd name="T1" fmla="*/ 0 h 1939"/>
              <a:gd name="T2" fmla="*/ 0 w 5338"/>
              <a:gd name="T3" fmla="*/ 0 h 1939"/>
              <a:gd name="T4" fmla="*/ 0 w 5338"/>
              <a:gd name="T5" fmla="*/ 1939 h 1939"/>
              <a:gd name="T6" fmla="*/ 4369 w 5338"/>
              <a:gd name="T7" fmla="*/ 1939 h 1939"/>
              <a:gd name="T8" fmla="*/ 5338 w 5338"/>
              <a:gd name="T9" fmla="*/ 969 h 1939"/>
              <a:gd name="T10" fmla="*/ 4369 w 5338"/>
              <a:gd name="T11" fmla="*/ 0 h 1939"/>
            </a:gdLst>
            <a:ahLst/>
            <a:cxnLst>
              <a:cxn ang="0">
                <a:pos x="T0" y="T1"/>
              </a:cxn>
              <a:cxn ang="0">
                <a:pos x="T2" y="T3"/>
              </a:cxn>
              <a:cxn ang="0">
                <a:pos x="T4" y="T5"/>
              </a:cxn>
              <a:cxn ang="0">
                <a:pos x="T6" y="T7"/>
              </a:cxn>
              <a:cxn ang="0">
                <a:pos x="T8" y="T9"/>
              </a:cxn>
              <a:cxn ang="0">
                <a:pos x="T10" y="T11"/>
              </a:cxn>
            </a:cxnLst>
            <a:rect l="0" t="0" r="r" b="b"/>
            <a:pathLst>
              <a:path w="5338" h="1939">
                <a:moveTo>
                  <a:pt x="4369" y="0"/>
                </a:moveTo>
                <a:lnTo>
                  <a:pt x="0" y="0"/>
                </a:lnTo>
                <a:lnTo>
                  <a:pt x="0" y="1939"/>
                </a:lnTo>
                <a:lnTo>
                  <a:pt x="4369" y="1939"/>
                </a:lnTo>
                <a:cubicBezTo>
                  <a:pt x="4904" y="1939"/>
                  <a:pt x="5338" y="1505"/>
                  <a:pt x="5338" y="969"/>
                </a:cubicBezTo>
                <a:cubicBezTo>
                  <a:pt x="5338" y="434"/>
                  <a:pt x="4904" y="0"/>
                  <a:pt x="4369" y="0"/>
                </a:cubicBezTo>
                <a:close/>
              </a:path>
            </a:pathLst>
          </a:custGeom>
          <a:solidFill>
            <a:schemeClr val="accent5"/>
          </a:solidFill>
          <a:ln>
            <a:noFill/>
          </a:ln>
        </p:spPr>
        <p:txBody>
          <a:bodyPr vert="horz" wrap="square" lIns="45720" tIns="22860" rIns="45720" bIns="22860" numCol="1" anchor="t" anchorCtr="0" compatLnSpc="1">
            <a:prstTxWarp prst="textNoShape">
              <a:avLst/>
            </a:prstTxWarp>
          </a:bodyPr>
          <a:lstStyle/>
          <a:p>
            <a:endParaRPr lang="en-US" sz="900">
              <a:solidFill>
                <a:schemeClr val="accent5"/>
              </a:solidFill>
              <a:latin typeface="Roboto" panose="02000000000000000000" pitchFamily="2" charset="0"/>
            </a:endParaRPr>
          </a:p>
        </p:txBody>
      </p:sp>
      <p:sp>
        <p:nvSpPr>
          <p:cNvPr id="48" name="Freeform 422">
            <a:extLst>
              <a:ext uri="{FF2B5EF4-FFF2-40B4-BE49-F238E27FC236}">
                <a16:creationId xmlns:a16="http://schemas.microsoft.com/office/drawing/2014/main" id="{706784E8-D306-A640-7327-B550558E9F64}"/>
              </a:ext>
            </a:extLst>
          </p:cNvPr>
          <p:cNvSpPr>
            <a:spLocks noChangeAspect="1"/>
          </p:cNvSpPr>
          <p:nvPr/>
        </p:nvSpPr>
        <p:spPr bwMode="auto">
          <a:xfrm>
            <a:off x="1588" y="5551948"/>
            <a:ext cx="2031207" cy="735807"/>
          </a:xfrm>
          <a:custGeom>
            <a:avLst/>
            <a:gdLst>
              <a:gd name="T0" fmla="*/ 4369 w 5338"/>
              <a:gd name="T1" fmla="*/ 0 h 1939"/>
              <a:gd name="T2" fmla="*/ 0 w 5338"/>
              <a:gd name="T3" fmla="*/ 0 h 1939"/>
              <a:gd name="T4" fmla="*/ 0 w 5338"/>
              <a:gd name="T5" fmla="*/ 1939 h 1939"/>
              <a:gd name="T6" fmla="*/ 4369 w 5338"/>
              <a:gd name="T7" fmla="*/ 1939 h 1939"/>
              <a:gd name="T8" fmla="*/ 5338 w 5338"/>
              <a:gd name="T9" fmla="*/ 969 h 1939"/>
              <a:gd name="T10" fmla="*/ 4369 w 5338"/>
              <a:gd name="T11" fmla="*/ 0 h 1939"/>
            </a:gdLst>
            <a:ahLst/>
            <a:cxnLst>
              <a:cxn ang="0">
                <a:pos x="T0" y="T1"/>
              </a:cxn>
              <a:cxn ang="0">
                <a:pos x="T2" y="T3"/>
              </a:cxn>
              <a:cxn ang="0">
                <a:pos x="T4" y="T5"/>
              </a:cxn>
              <a:cxn ang="0">
                <a:pos x="T6" y="T7"/>
              </a:cxn>
              <a:cxn ang="0">
                <a:pos x="T8" y="T9"/>
              </a:cxn>
              <a:cxn ang="0">
                <a:pos x="T10" y="T11"/>
              </a:cxn>
            </a:cxnLst>
            <a:rect l="0" t="0" r="r" b="b"/>
            <a:pathLst>
              <a:path w="5338" h="1939">
                <a:moveTo>
                  <a:pt x="4369" y="0"/>
                </a:moveTo>
                <a:lnTo>
                  <a:pt x="0" y="0"/>
                </a:lnTo>
                <a:lnTo>
                  <a:pt x="0" y="1939"/>
                </a:lnTo>
                <a:lnTo>
                  <a:pt x="4369" y="1939"/>
                </a:lnTo>
                <a:cubicBezTo>
                  <a:pt x="4904" y="1939"/>
                  <a:pt x="5338" y="1505"/>
                  <a:pt x="5338" y="969"/>
                </a:cubicBezTo>
                <a:cubicBezTo>
                  <a:pt x="5338" y="434"/>
                  <a:pt x="4904" y="0"/>
                  <a:pt x="4369" y="0"/>
                </a:cubicBezTo>
                <a:close/>
              </a:path>
            </a:pathLst>
          </a:custGeom>
          <a:solidFill>
            <a:schemeClr val="accent4"/>
          </a:solidFill>
          <a:ln>
            <a:noFill/>
          </a:ln>
        </p:spPr>
        <p:txBody>
          <a:bodyPr vert="horz" wrap="square" lIns="45720" tIns="22860" rIns="45720" bIns="22860" numCol="1" anchor="t" anchorCtr="0" compatLnSpc="1">
            <a:prstTxWarp prst="textNoShape">
              <a:avLst/>
            </a:prstTxWarp>
          </a:bodyPr>
          <a:lstStyle/>
          <a:p>
            <a:endParaRPr lang="en-US" sz="900">
              <a:latin typeface="Roboto" panose="02000000000000000000" pitchFamily="2" charset="0"/>
            </a:endParaRPr>
          </a:p>
        </p:txBody>
      </p:sp>
      <p:sp>
        <p:nvSpPr>
          <p:cNvPr id="60" name="Title 1">
            <a:extLst>
              <a:ext uri="{FF2B5EF4-FFF2-40B4-BE49-F238E27FC236}">
                <a16:creationId xmlns:a16="http://schemas.microsoft.com/office/drawing/2014/main" id="{B01B21E4-1BBC-1E7C-2DC4-8585F0314A40}"/>
              </a:ext>
            </a:extLst>
          </p:cNvPr>
          <p:cNvSpPr>
            <a:spLocks noGrp="1"/>
          </p:cNvSpPr>
          <p:nvPr>
            <p:ph type="title"/>
          </p:nvPr>
        </p:nvSpPr>
        <p:spPr>
          <a:xfrm>
            <a:off x="763820" y="713505"/>
            <a:ext cx="9883858" cy="1169551"/>
          </a:xfrm>
        </p:spPr>
        <p:txBody>
          <a:bodyPr anchor="ctr"/>
          <a:lstStyle>
            <a:lvl1pPr>
              <a:defRPr sz="3500">
                <a:solidFill>
                  <a:schemeClr val="tx1"/>
                </a:solidFill>
                <a:latin typeface="+mj-lt"/>
              </a:defRPr>
            </a:lvl1pPr>
          </a:lstStyle>
          <a:p>
            <a:r>
              <a:rPr lang="et-EE"/>
              <a:t>Klõpsake juhteksemplari pealkirja laadi redigeerimiseks</a:t>
            </a:r>
            <a:endParaRPr lang="en-GB"/>
          </a:p>
        </p:txBody>
      </p:sp>
      <p:sp>
        <p:nvSpPr>
          <p:cNvPr id="25" name="Picture Placeholder 19">
            <a:extLst>
              <a:ext uri="{FF2B5EF4-FFF2-40B4-BE49-F238E27FC236}">
                <a16:creationId xmlns:a16="http://schemas.microsoft.com/office/drawing/2014/main" id="{71D6E37A-5FCC-A8F7-0DD0-F08EF5BA6A8F}"/>
              </a:ext>
            </a:extLst>
          </p:cNvPr>
          <p:cNvSpPr>
            <a:spLocks noGrp="1" noChangeAspect="1"/>
          </p:cNvSpPr>
          <p:nvPr>
            <p:ph type="pic" sz="quarter" idx="17" hasCustomPrompt="1"/>
          </p:nvPr>
        </p:nvSpPr>
        <p:spPr>
          <a:xfrm>
            <a:off x="1210201" y="2610590"/>
            <a:ext cx="612000" cy="612000"/>
          </a:xfrm>
          <a:prstGeom prst="rect">
            <a:avLst/>
          </a:prstGeom>
          <a:noFill/>
        </p:spPr>
        <p:txBody>
          <a:bodyPr/>
          <a:lstStyle>
            <a:lvl1pPr marL="0" indent="0" algn="ctr">
              <a:buNone/>
              <a:defRPr/>
            </a:lvl1pPr>
          </a:lstStyle>
          <a:p>
            <a:r>
              <a:rPr lang="en-EE"/>
              <a:t>icon</a:t>
            </a:r>
          </a:p>
        </p:txBody>
      </p:sp>
      <p:sp>
        <p:nvSpPr>
          <p:cNvPr id="66" name="Text Placeholder 3">
            <a:extLst>
              <a:ext uri="{FF2B5EF4-FFF2-40B4-BE49-F238E27FC236}">
                <a16:creationId xmlns:a16="http://schemas.microsoft.com/office/drawing/2014/main" id="{3EC8C15F-5725-884B-6408-99AC209C36BB}"/>
              </a:ext>
            </a:extLst>
          </p:cNvPr>
          <p:cNvSpPr>
            <a:spLocks noGrp="1"/>
          </p:cNvSpPr>
          <p:nvPr>
            <p:ph type="body" sz="quarter" idx="16" hasCustomPrompt="1"/>
          </p:nvPr>
        </p:nvSpPr>
        <p:spPr>
          <a:xfrm>
            <a:off x="2316480" y="5587632"/>
            <a:ext cx="8910319" cy="744390"/>
          </a:xfrm>
        </p:spPr>
        <p:txBody>
          <a:bodyPr anchor="ctr"/>
          <a:lstStyle>
            <a:lvl1pPr marL="0" indent="0" algn="l">
              <a:buNone/>
              <a:defRPr/>
            </a:lvl1pPr>
            <a:lvl2pPr marL="269994" indent="0" algn="ctr">
              <a:buNone/>
              <a:defRPr/>
            </a:lvl2pPr>
            <a:lvl3pPr marL="539987" indent="0" algn="ctr">
              <a:buNone/>
              <a:defRPr/>
            </a:lvl3pPr>
            <a:lvl4pPr marL="899978" indent="0" algn="ctr">
              <a:buNone/>
              <a:defRPr/>
            </a:lvl4pPr>
            <a:lvl5pPr marL="809980" indent="0" algn="ctr">
              <a:buNone/>
              <a:defRPr/>
            </a:lvl5pPr>
          </a:lstStyle>
          <a:p>
            <a:pPr lvl="0"/>
            <a:r>
              <a:rPr lang="en-GB"/>
              <a:t>Click to edit text</a:t>
            </a:r>
          </a:p>
        </p:txBody>
      </p:sp>
      <p:sp>
        <p:nvSpPr>
          <p:cNvPr id="67" name="Text Placeholder 3">
            <a:extLst>
              <a:ext uri="{FF2B5EF4-FFF2-40B4-BE49-F238E27FC236}">
                <a16:creationId xmlns:a16="http://schemas.microsoft.com/office/drawing/2014/main" id="{DB9F07BD-D836-F047-7BA5-FF8D0293F5E0}"/>
              </a:ext>
            </a:extLst>
          </p:cNvPr>
          <p:cNvSpPr>
            <a:spLocks noGrp="1"/>
          </p:cNvSpPr>
          <p:nvPr>
            <p:ph type="body" sz="quarter" idx="21" hasCustomPrompt="1"/>
          </p:nvPr>
        </p:nvSpPr>
        <p:spPr>
          <a:xfrm>
            <a:off x="2316480" y="4541152"/>
            <a:ext cx="8910319" cy="744390"/>
          </a:xfrm>
        </p:spPr>
        <p:txBody>
          <a:bodyPr anchor="ctr"/>
          <a:lstStyle>
            <a:lvl1pPr marL="0" indent="0" algn="l">
              <a:buNone/>
              <a:defRPr/>
            </a:lvl1pPr>
            <a:lvl2pPr marL="269994" indent="0" algn="ctr">
              <a:buNone/>
              <a:defRPr/>
            </a:lvl2pPr>
            <a:lvl3pPr marL="539987" indent="0" algn="ctr">
              <a:buNone/>
              <a:defRPr/>
            </a:lvl3pPr>
            <a:lvl4pPr marL="899978" indent="0" algn="ctr">
              <a:buNone/>
              <a:defRPr/>
            </a:lvl4pPr>
            <a:lvl5pPr marL="809980" indent="0" algn="ctr">
              <a:buNone/>
              <a:defRPr/>
            </a:lvl5pPr>
          </a:lstStyle>
          <a:p>
            <a:pPr lvl="0"/>
            <a:r>
              <a:rPr lang="en-GB"/>
              <a:t>Click to edit text</a:t>
            </a:r>
          </a:p>
        </p:txBody>
      </p:sp>
      <p:sp>
        <p:nvSpPr>
          <p:cNvPr id="68" name="Text Placeholder 3">
            <a:extLst>
              <a:ext uri="{FF2B5EF4-FFF2-40B4-BE49-F238E27FC236}">
                <a16:creationId xmlns:a16="http://schemas.microsoft.com/office/drawing/2014/main" id="{DE180CD1-4C4A-DE51-BDDC-0B1D28CC686B}"/>
              </a:ext>
            </a:extLst>
          </p:cNvPr>
          <p:cNvSpPr>
            <a:spLocks noGrp="1"/>
          </p:cNvSpPr>
          <p:nvPr>
            <p:ph type="body" sz="quarter" idx="22" hasCustomPrompt="1"/>
          </p:nvPr>
        </p:nvSpPr>
        <p:spPr>
          <a:xfrm>
            <a:off x="2316480" y="3575952"/>
            <a:ext cx="8910319" cy="744390"/>
          </a:xfrm>
        </p:spPr>
        <p:txBody>
          <a:bodyPr anchor="ctr"/>
          <a:lstStyle>
            <a:lvl1pPr marL="0" indent="0" algn="l">
              <a:buNone/>
              <a:defRPr/>
            </a:lvl1pPr>
            <a:lvl2pPr marL="269994" indent="0" algn="ctr">
              <a:buNone/>
              <a:defRPr/>
            </a:lvl2pPr>
            <a:lvl3pPr marL="539987" indent="0" algn="ctr">
              <a:buNone/>
              <a:defRPr/>
            </a:lvl3pPr>
            <a:lvl4pPr marL="899978" indent="0" algn="ctr">
              <a:buNone/>
              <a:defRPr/>
            </a:lvl4pPr>
            <a:lvl5pPr marL="809980" indent="0" algn="ctr">
              <a:buNone/>
              <a:defRPr/>
            </a:lvl5pPr>
          </a:lstStyle>
          <a:p>
            <a:pPr lvl="0"/>
            <a:r>
              <a:rPr lang="en-GB"/>
              <a:t>Click to edit text</a:t>
            </a:r>
          </a:p>
        </p:txBody>
      </p:sp>
      <p:sp>
        <p:nvSpPr>
          <p:cNvPr id="69" name="Text Placeholder 3">
            <a:extLst>
              <a:ext uri="{FF2B5EF4-FFF2-40B4-BE49-F238E27FC236}">
                <a16:creationId xmlns:a16="http://schemas.microsoft.com/office/drawing/2014/main" id="{5055DB51-0594-C769-EBFE-D1D6F5757C5B}"/>
              </a:ext>
            </a:extLst>
          </p:cNvPr>
          <p:cNvSpPr>
            <a:spLocks noGrp="1"/>
          </p:cNvSpPr>
          <p:nvPr>
            <p:ph type="body" sz="quarter" idx="23" hasCustomPrompt="1"/>
          </p:nvPr>
        </p:nvSpPr>
        <p:spPr>
          <a:xfrm>
            <a:off x="2316480" y="2549792"/>
            <a:ext cx="8910319" cy="744390"/>
          </a:xfrm>
        </p:spPr>
        <p:txBody>
          <a:bodyPr anchor="ctr"/>
          <a:lstStyle>
            <a:lvl1pPr marL="0" indent="0" algn="l">
              <a:buNone/>
              <a:defRPr/>
            </a:lvl1pPr>
            <a:lvl2pPr marL="269994" indent="0" algn="ctr">
              <a:buNone/>
              <a:defRPr/>
            </a:lvl2pPr>
            <a:lvl3pPr marL="539987" indent="0" algn="ctr">
              <a:buNone/>
              <a:defRPr/>
            </a:lvl3pPr>
            <a:lvl4pPr marL="899978" indent="0" algn="ctr">
              <a:buNone/>
              <a:defRPr/>
            </a:lvl4pPr>
            <a:lvl5pPr marL="809980" indent="0" algn="ctr">
              <a:buNone/>
              <a:defRPr/>
            </a:lvl5pPr>
          </a:lstStyle>
          <a:p>
            <a:pPr lvl="0"/>
            <a:r>
              <a:rPr lang="en-GB"/>
              <a:t>Click to edit text</a:t>
            </a:r>
          </a:p>
        </p:txBody>
      </p:sp>
      <p:sp>
        <p:nvSpPr>
          <p:cNvPr id="70" name="Picture Placeholder 19">
            <a:extLst>
              <a:ext uri="{FF2B5EF4-FFF2-40B4-BE49-F238E27FC236}">
                <a16:creationId xmlns:a16="http://schemas.microsoft.com/office/drawing/2014/main" id="{43D654CD-7FCF-E969-2A6D-418602D3F41A}"/>
              </a:ext>
            </a:extLst>
          </p:cNvPr>
          <p:cNvSpPr>
            <a:spLocks noGrp="1" noChangeAspect="1"/>
          </p:cNvSpPr>
          <p:nvPr>
            <p:ph type="pic" sz="quarter" idx="24" hasCustomPrompt="1"/>
          </p:nvPr>
        </p:nvSpPr>
        <p:spPr>
          <a:xfrm>
            <a:off x="1210201" y="3606270"/>
            <a:ext cx="612000" cy="612000"/>
          </a:xfrm>
          <a:prstGeom prst="rect">
            <a:avLst/>
          </a:prstGeom>
          <a:noFill/>
        </p:spPr>
        <p:txBody>
          <a:bodyPr/>
          <a:lstStyle>
            <a:lvl1pPr marL="0" indent="0" algn="ctr">
              <a:buNone/>
              <a:defRPr/>
            </a:lvl1pPr>
          </a:lstStyle>
          <a:p>
            <a:r>
              <a:rPr lang="en-EE"/>
              <a:t>icon</a:t>
            </a:r>
          </a:p>
        </p:txBody>
      </p:sp>
      <p:sp>
        <p:nvSpPr>
          <p:cNvPr id="71" name="Picture Placeholder 19">
            <a:extLst>
              <a:ext uri="{FF2B5EF4-FFF2-40B4-BE49-F238E27FC236}">
                <a16:creationId xmlns:a16="http://schemas.microsoft.com/office/drawing/2014/main" id="{3D4360BD-C02F-7C0F-D2F1-81A7269CCF2F}"/>
              </a:ext>
            </a:extLst>
          </p:cNvPr>
          <p:cNvSpPr>
            <a:spLocks noGrp="1" noChangeAspect="1"/>
          </p:cNvSpPr>
          <p:nvPr>
            <p:ph type="pic" sz="quarter" idx="25" hasCustomPrompt="1"/>
          </p:nvPr>
        </p:nvSpPr>
        <p:spPr>
          <a:xfrm>
            <a:off x="1210201" y="4612110"/>
            <a:ext cx="612000" cy="612000"/>
          </a:xfrm>
          <a:prstGeom prst="rect">
            <a:avLst/>
          </a:prstGeom>
          <a:noFill/>
        </p:spPr>
        <p:txBody>
          <a:bodyPr/>
          <a:lstStyle>
            <a:lvl1pPr marL="0" indent="0" algn="ctr">
              <a:buNone/>
              <a:defRPr/>
            </a:lvl1pPr>
          </a:lstStyle>
          <a:p>
            <a:r>
              <a:rPr lang="en-EE"/>
              <a:t>icon</a:t>
            </a:r>
          </a:p>
        </p:txBody>
      </p:sp>
      <p:sp>
        <p:nvSpPr>
          <p:cNvPr id="72" name="Picture Placeholder 19">
            <a:extLst>
              <a:ext uri="{FF2B5EF4-FFF2-40B4-BE49-F238E27FC236}">
                <a16:creationId xmlns:a16="http://schemas.microsoft.com/office/drawing/2014/main" id="{58B8C81C-5150-2738-7726-08BD40FC6D03}"/>
              </a:ext>
            </a:extLst>
          </p:cNvPr>
          <p:cNvSpPr>
            <a:spLocks noGrp="1" noChangeAspect="1"/>
          </p:cNvSpPr>
          <p:nvPr>
            <p:ph type="pic" sz="quarter" idx="26" hasCustomPrompt="1"/>
          </p:nvPr>
        </p:nvSpPr>
        <p:spPr>
          <a:xfrm>
            <a:off x="1210201" y="5617950"/>
            <a:ext cx="612000" cy="612000"/>
          </a:xfrm>
          <a:prstGeom prst="rect">
            <a:avLst/>
          </a:prstGeom>
          <a:noFill/>
        </p:spPr>
        <p:txBody>
          <a:bodyPr/>
          <a:lstStyle>
            <a:lvl1pPr marL="0" indent="0" algn="ctr">
              <a:buNone/>
              <a:defRPr/>
            </a:lvl1pPr>
          </a:lstStyle>
          <a:p>
            <a:r>
              <a:rPr lang="en-EE"/>
              <a:t>icon</a:t>
            </a:r>
          </a:p>
        </p:txBody>
      </p:sp>
      <p:sp>
        <p:nvSpPr>
          <p:cNvPr id="8" name="Rectangle 7">
            <a:extLst>
              <a:ext uri="{FF2B5EF4-FFF2-40B4-BE49-F238E27FC236}">
                <a16:creationId xmlns:a16="http://schemas.microsoft.com/office/drawing/2014/main" id="{0FED0162-5B7C-C600-47CA-B30CF6CC1881}"/>
              </a:ext>
            </a:extLst>
          </p:cNvPr>
          <p:cNvSpPr/>
          <p:nvPr userDrawn="1"/>
        </p:nvSpPr>
        <p:spPr>
          <a:xfrm flipH="1">
            <a:off x="518712" y="713504"/>
            <a:ext cx="90000" cy="1169552"/>
          </a:xfrm>
          <a:prstGeom prst="rect">
            <a:avLst/>
          </a:prstGeom>
          <a:solidFill>
            <a:schemeClr val="tx2"/>
          </a:solidFill>
          <a:ln w="9017" cap="flat">
            <a:noFill/>
            <a:prstDash val="solid"/>
            <a:miter/>
          </a:ln>
        </p:spPr>
        <p:txBody>
          <a:bodyPr rtlCol="0" anchor="ctr"/>
          <a:lstStyle/>
          <a:p>
            <a:pPr algn="l"/>
            <a:endParaRPr lang="en-EE">
              <a:solidFill>
                <a:schemeClr val="accent2"/>
              </a:solidFill>
            </a:endParaRPr>
          </a:p>
        </p:txBody>
      </p:sp>
    </p:spTree>
    <p:extLst>
      <p:ext uri="{BB962C8B-B14F-4D97-AF65-F5344CB8AC3E}">
        <p14:creationId xmlns:p14="http://schemas.microsoft.com/office/powerpoint/2010/main" val="565835441"/>
      </p:ext>
    </p:extLst>
  </p:cSld>
  <p:clrMapOvr>
    <a:overrideClrMapping bg1="lt1" tx1="dk1" bg2="lt2" tx2="dk2" accent1="accent1" accent2="accent2" accent3="accent3" accent4="accent4" accent5="accent5" accent6="accent6" hlink="hlink" folHlink="folHlink"/>
  </p:clrMapOvr>
  <p:transition spd="slow">
    <p:push dir="u"/>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11_Sisu_Valge_eri">
    <p:spTree>
      <p:nvGrpSpPr>
        <p:cNvPr id="1" name=""/>
        <p:cNvGrpSpPr/>
        <p:nvPr/>
      </p:nvGrpSpPr>
      <p:grpSpPr>
        <a:xfrm>
          <a:off x="0" y="0"/>
          <a:ext cx="0" cy="0"/>
          <a:chOff x="0" y="0"/>
          <a:chExt cx="0" cy="0"/>
        </a:xfrm>
      </p:grpSpPr>
      <p:sp>
        <p:nvSpPr>
          <p:cNvPr id="7" name="Picture Placeholder 16">
            <a:extLst>
              <a:ext uri="{FF2B5EF4-FFF2-40B4-BE49-F238E27FC236}">
                <a16:creationId xmlns:a16="http://schemas.microsoft.com/office/drawing/2014/main" id="{4D1630CB-00D8-1CCE-66E3-4B1E3E4F718D}"/>
              </a:ext>
            </a:extLst>
          </p:cNvPr>
          <p:cNvSpPr>
            <a:spLocks noGrp="1"/>
          </p:cNvSpPr>
          <p:nvPr>
            <p:ph type="pic" sz="quarter" idx="17" hasCustomPrompt="1"/>
          </p:nvPr>
        </p:nvSpPr>
        <p:spPr>
          <a:xfrm>
            <a:off x="5627727" y="0"/>
            <a:ext cx="6561873" cy="6858000"/>
          </a:xfrm>
          <a:custGeom>
            <a:avLst/>
            <a:gdLst>
              <a:gd name="connsiteX0" fmla="*/ 8254334 w 12189600"/>
              <a:gd name="connsiteY0" fmla="*/ 0 h 6858000"/>
              <a:gd name="connsiteX1" fmla="*/ 12189600 w 12189600"/>
              <a:gd name="connsiteY1" fmla="*/ 0 h 6858000"/>
              <a:gd name="connsiteX2" fmla="*/ 12189600 w 12189600"/>
              <a:gd name="connsiteY2" fmla="*/ 5486829 h 6858000"/>
              <a:gd name="connsiteX3" fmla="*/ 10049094 w 12189600"/>
              <a:gd name="connsiteY3" fmla="*/ 5486829 h 6858000"/>
              <a:gd name="connsiteX4" fmla="*/ 9574352 w 12189600"/>
              <a:gd name="connsiteY4" fmla="*/ 5960366 h 6858000"/>
              <a:gd name="connsiteX5" fmla="*/ 10049094 w 12189600"/>
              <a:gd name="connsiteY5" fmla="*/ 6434392 h 6858000"/>
              <a:gd name="connsiteX6" fmla="*/ 12189600 w 12189600"/>
              <a:gd name="connsiteY6" fmla="*/ 6434392 h 6858000"/>
              <a:gd name="connsiteX7" fmla="*/ 12189600 w 12189600"/>
              <a:gd name="connsiteY7" fmla="*/ 6858000 h 6858000"/>
              <a:gd name="connsiteX8" fmla="*/ 0 w 12189600"/>
              <a:gd name="connsiteY8" fmla="*/ 6858000 h 6858000"/>
              <a:gd name="connsiteX9" fmla="*/ 0 w 12189600"/>
              <a:gd name="connsiteY9" fmla="*/ 6855671 h 6858000"/>
              <a:gd name="connsiteX10" fmla="*/ 5627727 w 12189600"/>
              <a:gd name="connsiteY10" fmla="*/ 6855671 h 6858000"/>
              <a:gd name="connsiteX11" fmla="*/ 8254334 w 12189600"/>
              <a:gd name="connsiteY11" fmla="*/ 0 h 6858000"/>
              <a:gd name="connsiteX0" fmla="*/ 8254334 w 12189600"/>
              <a:gd name="connsiteY0" fmla="*/ 0 h 6858000"/>
              <a:gd name="connsiteX1" fmla="*/ 12189600 w 12189600"/>
              <a:gd name="connsiteY1" fmla="*/ 0 h 6858000"/>
              <a:gd name="connsiteX2" fmla="*/ 12189600 w 12189600"/>
              <a:gd name="connsiteY2" fmla="*/ 5486829 h 6858000"/>
              <a:gd name="connsiteX3" fmla="*/ 10049094 w 12189600"/>
              <a:gd name="connsiteY3" fmla="*/ 5486829 h 6858000"/>
              <a:gd name="connsiteX4" fmla="*/ 9574352 w 12189600"/>
              <a:gd name="connsiteY4" fmla="*/ 5960366 h 6858000"/>
              <a:gd name="connsiteX5" fmla="*/ 10049094 w 12189600"/>
              <a:gd name="connsiteY5" fmla="*/ 6434392 h 6858000"/>
              <a:gd name="connsiteX6" fmla="*/ 12189600 w 12189600"/>
              <a:gd name="connsiteY6" fmla="*/ 6434392 h 6858000"/>
              <a:gd name="connsiteX7" fmla="*/ 12189600 w 12189600"/>
              <a:gd name="connsiteY7" fmla="*/ 6858000 h 6858000"/>
              <a:gd name="connsiteX8" fmla="*/ 0 w 12189600"/>
              <a:gd name="connsiteY8" fmla="*/ 6858000 h 6858000"/>
              <a:gd name="connsiteX9" fmla="*/ 5627727 w 12189600"/>
              <a:gd name="connsiteY9" fmla="*/ 6855671 h 6858000"/>
              <a:gd name="connsiteX10" fmla="*/ 8254334 w 12189600"/>
              <a:gd name="connsiteY10" fmla="*/ 0 h 6858000"/>
              <a:gd name="connsiteX0" fmla="*/ 2626607 w 6561873"/>
              <a:gd name="connsiteY0" fmla="*/ 0 h 6858000"/>
              <a:gd name="connsiteX1" fmla="*/ 6561873 w 6561873"/>
              <a:gd name="connsiteY1" fmla="*/ 0 h 6858000"/>
              <a:gd name="connsiteX2" fmla="*/ 6561873 w 6561873"/>
              <a:gd name="connsiteY2" fmla="*/ 5486829 h 6858000"/>
              <a:gd name="connsiteX3" fmla="*/ 4421367 w 6561873"/>
              <a:gd name="connsiteY3" fmla="*/ 5486829 h 6858000"/>
              <a:gd name="connsiteX4" fmla="*/ 3946625 w 6561873"/>
              <a:gd name="connsiteY4" fmla="*/ 5960366 h 6858000"/>
              <a:gd name="connsiteX5" fmla="*/ 4421367 w 6561873"/>
              <a:gd name="connsiteY5" fmla="*/ 6434392 h 6858000"/>
              <a:gd name="connsiteX6" fmla="*/ 6561873 w 6561873"/>
              <a:gd name="connsiteY6" fmla="*/ 6434392 h 6858000"/>
              <a:gd name="connsiteX7" fmla="*/ 6561873 w 6561873"/>
              <a:gd name="connsiteY7" fmla="*/ 6858000 h 6858000"/>
              <a:gd name="connsiteX8" fmla="*/ 0 w 6561873"/>
              <a:gd name="connsiteY8" fmla="*/ 6855671 h 6858000"/>
              <a:gd name="connsiteX9" fmla="*/ 2626607 w 6561873"/>
              <a:gd name="connsiteY9" fmla="*/ 0 h 6858000"/>
              <a:gd name="connsiteX0" fmla="*/ 2626607 w 6561873"/>
              <a:gd name="connsiteY0" fmla="*/ 0 h 6858000"/>
              <a:gd name="connsiteX1" fmla="*/ 6561873 w 6561873"/>
              <a:gd name="connsiteY1" fmla="*/ 0 h 6858000"/>
              <a:gd name="connsiteX2" fmla="*/ 6561873 w 6561873"/>
              <a:gd name="connsiteY2" fmla="*/ 5486829 h 6858000"/>
              <a:gd name="connsiteX3" fmla="*/ 3946625 w 6561873"/>
              <a:gd name="connsiteY3" fmla="*/ 5960366 h 6858000"/>
              <a:gd name="connsiteX4" fmla="*/ 4421367 w 6561873"/>
              <a:gd name="connsiteY4" fmla="*/ 6434392 h 6858000"/>
              <a:gd name="connsiteX5" fmla="*/ 6561873 w 6561873"/>
              <a:gd name="connsiteY5" fmla="*/ 6434392 h 6858000"/>
              <a:gd name="connsiteX6" fmla="*/ 6561873 w 6561873"/>
              <a:gd name="connsiteY6" fmla="*/ 6858000 h 6858000"/>
              <a:gd name="connsiteX7" fmla="*/ 0 w 6561873"/>
              <a:gd name="connsiteY7" fmla="*/ 6855671 h 6858000"/>
              <a:gd name="connsiteX8" fmla="*/ 2626607 w 6561873"/>
              <a:gd name="connsiteY8" fmla="*/ 0 h 6858000"/>
              <a:gd name="connsiteX0" fmla="*/ 2626607 w 6561873"/>
              <a:gd name="connsiteY0" fmla="*/ 0 h 6858000"/>
              <a:gd name="connsiteX1" fmla="*/ 6561873 w 6561873"/>
              <a:gd name="connsiteY1" fmla="*/ 0 h 6858000"/>
              <a:gd name="connsiteX2" fmla="*/ 6561873 w 6561873"/>
              <a:gd name="connsiteY2" fmla="*/ 5486829 h 6858000"/>
              <a:gd name="connsiteX3" fmla="*/ 4421367 w 6561873"/>
              <a:gd name="connsiteY3" fmla="*/ 6434392 h 6858000"/>
              <a:gd name="connsiteX4" fmla="*/ 6561873 w 6561873"/>
              <a:gd name="connsiteY4" fmla="*/ 6434392 h 6858000"/>
              <a:gd name="connsiteX5" fmla="*/ 6561873 w 6561873"/>
              <a:gd name="connsiteY5" fmla="*/ 6858000 h 6858000"/>
              <a:gd name="connsiteX6" fmla="*/ 0 w 6561873"/>
              <a:gd name="connsiteY6" fmla="*/ 6855671 h 6858000"/>
              <a:gd name="connsiteX7" fmla="*/ 2626607 w 6561873"/>
              <a:gd name="connsiteY7" fmla="*/ 0 h 6858000"/>
              <a:gd name="connsiteX0" fmla="*/ 2626607 w 6561873"/>
              <a:gd name="connsiteY0" fmla="*/ 0 h 6858000"/>
              <a:gd name="connsiteX1" fmla="*/ 6561873 w 6561873"/>
              <a:gd name="connsiteY1" fmla="*/ 0 h 6858000"/>
              <a:gd name="connsiteX2" fmla="*/ 6561873 w 6561873"/>
              <a:gd name="connsiteY2" fmla="*/ 5486829 h 6858000"/>
              <a:gd name="connsiteX3" fmla="*/ 6561873 w 6561873"/>
              <a:gd name="connsiteY3" fmla="*/ 6434392 h 6858000"/>
              <a:gd name="connsiteX4" fmla="*/ 6561873 w 6561873"/>
              <a:gd name="connsiteY4" fmla="*/ 6858000 h 6858000"/>
              <a:gd name="connsiteX5" fmla="*/ 0 w 6561873"/>
              <a:gd name="connsiteY5" fmla="*/ 6855671 h 6858000"/>
              <a:gd name="connsiteX6" fmla="*/ 2626607 w 6561873"/>
              <a:gd name="connsiteY6" fmla="*/ 0 h 6858000"/>
              <a:gd name="connsiteX0" fmla="*/ 2626607 w 6561873"/>
              <a:gd name="connsiteY0" fmla="*/ 0 h 6858000"/>
              <a:gd name="connsiteX1" fmla="*/ 6561873 w 6561873"/>
              <a:gd name="connsiteY1" fmla="*/ 0 h 6858000"/>
              <a:gd name="connsiteX2" fmla="*/ 6561873 w 6561873"/>
              <a:gd name="connsiteY2" fmla="*/ 5486829 h 6858000"/>
              <a:gd name="connsiteX3" fmla="*/ 6561873 w 6561873"/>
              <a:gd name="connsiteY3" fmla="*/ 6858000 h 6858000"/>
              <a:gd name="connsiteX4" fmla="*/ 0 w 6561873"/>
              <a:gd name="connsiteY4" fmla="*/ 6855671 h 6858000"/>
              <a:gd name="connsiteX5" fmla="*/ 2626607 w 6561873"/>
              <a:gd name="connsiteY5" fmla="*/ 0 h 6858000"/>
              <a:gd name="connsiteX0" fmla="*/ 2626607 w 6561873"/>
              <a:gd name="connsiteY0" fmla="*/ 0 h 6858000"/>
              <a:gd name="connsiteX1" fmla="*/ 6561873 w 6561873"/>
              <a:gd name="connsiteY1" fmla="*/ 0 h 6858000"/>
              <a:gd name="connsiteX2" fmla="*/ 6561873 w 6561873"/>
              <a:gd name="connsiteY2" fmla="*/ 6858000 h 6858000"/>
              <a:gd name="connsiteX3" fmla="*/ 0 w 6561873"/>
              <a:gd name="connsiteY3" fmla="*/ 6855671 h 6858000"/>
              <a:gd name="connsiteX4" fmla="*/ 2626607 w 6561873"/>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61873" h="6858000">
                <a:moveTo>
                  <a:pt x="2626607" y="0"/>
                </a:moveTo>
                <a:lnTo>
                  <a:pt x="6561873" y="0"/>
                </a:lnTo>
                <a:lnTo>
                  <a:pt x="6561873" y="6858000"/>
                </a:lnTo>
                <a:lnTo>
                  <a:pt x="0" y="6855671"/>
                </a:lnTo>
                <a:cubicBezTo>
                  <a:pt x="1630590" y="5035972"/>
                  <a:pt x="2623240" y="2633860"/>
                  <a:pt x="2626607" y="0"/>
                </a:cubicBezTo>
                <a:close/>
              </a:path>
            </a:pathLst>
          </a:custGeom>
          <a:solidFill>
            <a:schemeClr val="accent2"/>
          </a:solidFill>
        </p:spPr>
        <p:txBody>
          <a:bodyPr wrap="square" anchor="ctr">
            <a:noAutofit/>
          </a:bodyPr>
          <a:lstStyle>
            <a:lvl1pPr marL="0" indent="0" algn="ctr">
              <a:buNone/>
              <a:defRPr>
                <a:solidFill>
                  <a:schemeClr val="bg1"/>
                </a:solidFill>
              </a:defRPr>
            </a:lvl1pPr>
            <a:lvl4pPr marL="899978" indent="0" algn="ctr">
              <a:buNone/>
              <a:defRPr>
                <a:solidFill>
                  <a:schemeClr val="bg1"/>
                </a:solidFill>
              </a:defRPr>
            </a:lvl4pPr>
          </a:lstStyle>
          <a:p>
            <a:r>
              <a:rPr lang="en-GB"/>
              <a:t>                Click icon to add pictures</a:t>
            </a:r>
          </a:p>
        </p:txBody>
      </p:sp>
      <p:sp>
        <p:nvSpPr>
          <p:cNvPr id="4" name="Title 1">
            <a:extLst>
              <a:ext uri="{FF2B5EF4-FFF2-40B4-BE49-F238E27FC236}">
                <a16:creationId xmlns:a16="http://schemas.microsoft.com/office/drawing/2014/main" id="{34EE5288-5EFD-85D4-2C57-C17C947547FB}"/>
              </a:ext>
            </a:extLst>
          </p:cNvPr>
          <p:cNvSpPr>
            <a:spLocks noGrp="1"/>
          </p:cNvSpPr>
          <p:nvPr>
            <p:ph type="title"/>
          </p:nvPr>
        </p:nvSpPr>
        <p:spPr>
          <a:xfrm>
            <a:off x="623888" y="658801"/>
            <a:ext cx="5111751" cy="1617675"/>
          </a:xfrm>
        </p:spPr>
        <p:txBody>
          <a:bodyPr/>
          <a:lstStyle>
            <a:lvl1pPr>
              <a:defRPr>
                <a:solidFill>
                  <a:schemeClr val="tx2"/>
                </a:solidFill>
                <a:latin typeface="+mj-lt"/>
              </a:defRPr>
            </a:lvl1pPr>
          </a:lstStyle>
          <a:p>
            <a:r>
              <a:rPr lang="et-EE"/>
              <a:t>Klõpsake juhteksemplari pealkirja laadi redigeerimiseks</a:t>
            </a:r>
            <a:endParaRPr lang="en-GB"/>
          </a:p>
        </p:txBody>
      </p:sp>
      <p:sp>
        <p:nvSpPr>
          <p:cNvPr id="5" name="Text Placeholder 8">
            <a:extLst>
              <a:ext uri="{FF2B5EF4-FFF2-40B4-BE49-F238E27FC236}">
                <a16:creationId xmlns:a16="http://schemas.microsoft.com/office/drawing/2014/main" id="{5FAF652E-4E2C-2871-C5D9-177F57B034DD}"/>
              </a:ext>
            </a:extLst>
          </p:cNvPr>
          <p:cNvSpPr>
            <a:spLocks noGrp="1"/>
          </p:cNvSpPr>
          <p:nvPr>
            <p:ph type="body" sz="quarter" idx="12" hasCustomPrompt="1"/>
          </p:nvPr>
        </p:nvSpPr>
        <p:spPr>
          <a:xfrm>
            <a:off x="623888" y="2276475"/>
            <a:ext cx="5111751" cy="3960813"/>
          </a:xfrm>
          <a:prstGeom prst="rect">
            <a:avLst/>
          </a:prstGeom>
        </p:spPr>
        <p:txBody>
          <a:bodyPr wrap="square" bIns="0" anchor="b"/>
          <a:lstStyle>
            <a:lvl1pPr>
              <a:buClr>
                <a:schemeClr val="accent5"/>
              </a:buClr>
              <a:defRPr>
                <a:solidFill>
                  <a:schemeClr val="tx1"/>
                </a:solidFill>
              </a:defRPr>
            </a:lvl1pPr>
            <a:lvl2pPr>
              <a:buClr>
                <a:schemeClr val="accent5"/>
              </a:buClr>
              <a:defRPr>
                <a:solidFill>
                  <a:schemeClr val="tx1"/>
                </a:solidFill>
              </a:defRPr>
            </a:lvl2pPr>
            <a:lvl3pPr>
              <a:buClr>
                <a:schemeClr val="accent5"/>
              </a:buClr>
              <a:defRPr>
                <a:solidFill>
                  <a:schemeClr val="tx1"/>
                </a:solidFill>
              </a:defRPr>
            </a:lvl3pPr>
            <a:lvl4pPr>
              <a:buClr>
                <a:schemeClr val="accent5"/>
              </a:buClr>
              <a:defRPr>
                <a:solidFill>
                  <a:schemeClr val="tx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a:t>First level</a:t>
            </a:r>
          </a:p>
          <a:p>
            <a:pPr lvl="1"/>
            <a:r>
              <a:rPr lang="en-US"/>
              <a:t>Second Level</a:t>
            </a:r>
          </a:p>
          <a:p>
            <a:pPr lvl="2"/>
            <a:r>
              <a:rPr lang="en-US"/>
              <a:t>Third level</a:t>
            </a:r>
          </a:p>
          <a:p>
            <a:pPr lvl="3"/>
            <a:r>
              <a:rPr lang="en-US"/>
              <a:t>Fourth level</a:t>
            </a:r>
            <a:endParaRPr lang="en-GB"/>
          </a:p>
        </p:txBody>
      </p:sp>
      <p:sp>
        <p:nvSpPr>
          <p:cNvPr id="2" name="Text Placeholder 7">
            <a:extLst>
              <a:ext uri="{FF2B5EF4-FFF2-40B4-BE49-F238E27FC236}">
                <a16:creationId xmlns:a16="http://schemas.microsoft.com/office/drawing/2014/main" id="{EDAA4324-4293-1F2F-E49A-9FFA9BDAD8BA}"/>
              </a:ext>
            </a:extLst>
          </p:cNvPr>
          <p:cNvSpPr>
            <a:spLocks noGrp="1"/>
          </p:cNvSpPr>
          <p:nvPr>
            <p:ph type="body" sz="quarter" idx="13" hasCustomPrompt="1"/>
          </p:nvPr>
        </p:nvSpPr>
        <p:spPr>
          <a:xfrm>
            <a:off x="11568113" y="3429000"/>
            <a:ext cx="360363" cy="2808288"/>
          </a:xfrm>
          <a:prstGeom prst="rect">
            <a:avLst/>
          </a:prstGeom>
        </p:spPr>
        <p:txBody>
          <a:bodyPr vert="vert270" bIns="0"/>
          <a:lstStyle>
            <a:lvl1pPr marL="0" indent="0">
              <a:buNone/>
              <a:defRPr sz="800">
                <a:solidFill>
                  <a:schemeClr val="bg1"/>
                </a:solidFill>
              </a:defRPr>
            </a:lvl1pPr>
            <a:lvl2pPr marL="180970" indent="0">
              <a:buNone/>
              <a:defRPr sz="800">
                <a:solidFill>
                  <a:schemeClr val="bg1"/>
                </a:solidFill>
              </a:defRPr>
            </a:lvl2pPr>
            <a:lvl3pPr marL="361942" indent="0">
              <a:buNone/>
              <a:defRPr sz="800">
                <a:solidFill>
                  <a:schemeClr val="bg1"/>
                </a:solidFill>
              </a:defRPr>
            </a:lvl3pPr>
            <a:lvl4pPr marL="542912" indent="0">
              <a:buNone/>
              <a:defRPr sz="800">
                <a:solidFill>
                  <a:schemeClr val="bg1"/>
                </a:solidFill>
              </a:defRPr>
            </a:lvl4pPr>
            <a:lvl5pPr marL="714357" indent="0">
              <a:buNone/>
              <a:defRPr sz="800">
                <a:solidFill>
                  <a:schemeClr val="bg1"/>
                </a:solidFill>
              </a:defRPr>
            </a:lvl5pPr>
          </a:lstStyle>
          <a:p>
            <a:pPr lvl="0"/>
            <a:r>
              <a:rPr lang="en-US"/>
              <a:t>© Copyright</a:t>
            </a:r>
            <a:endParaRPr lang="en-GB"/>
          </a:p>
        </p:txBody>
      </p:sp>
    </p:spTree>
    <p:extLst>
      <p:ext uri="{BB962C8B-B14F-4D97-AF65-F5344CB8AC3E}">
        <p14:creationId xmlns:p14="http://schemas.microsoft.com/office/powerpoint/2010/main" val="3809147492"/>
      </p:ext>
    </p:extLst>
  </p:cSld>
  <p:clrMapOvr>
    <a:masterClrMapping/>
  </p:clrMapOvr>
  <p:transition spd="slow">
    <p:push dir="u"/>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11_Sisu_Valge_eri2">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D76825F8-B62E-41B6-BCD4-9DD663D8B571}"/>
              </a:ext>
            </a:extLst>
          </p:cNvPr>
          <p:cNvSpPr>
            <a:spLocks noGrp="1" noChangeAspect="1"/>
          </p:cNvSpPr>
          <p:nvPr>
            <p:ph type="pic" sz="quarter" idx="10" hasCustomPrompt="1"/>
          </p:nvPr>
        </p:nvSpPr>
        <p:spPr>
          <a:xfrm>
            <a:off x="0" y="0"/>
            <a:ext cx="9013041" cy="6858000"/>
          </a:xfrm>
          <a:custGeom>
            <a:avLst/>
            <a:gdLst>
              <a:gd name="connsiteX0" fmla="*/ 12177713 w 12192000"/>
              <a:gd name="connsiteY0" fmla="*/ 0 h 6931026"/>
              <a:gd name="connsiteX1" fmla="*/ 12192000 w 12192000"/>
              <a:gd name="connsiteY1" fmla="*/ 0 h 6931026"/>
              <a:gd name="connsiteX2" fmla="*/ 12192000 w 12192000"/>
              <a:gd name="connsiteY2" fmla="*/ 6931026 h 6931026"/>
              <a:gd name="connsiteX3" fmla="*/ 6591289 w 12192000"/>
              <a:gd name="connsiteY3" fmla="*/ 6931026 h 6931026"/>
              <a:gd name="connsiteX4" fmla="*/ 12191335 w 12192000"/>
              <a:gd name="connsiteY4" fmla="*/ 6910289 h 6931026"/>
              <a:gd name="connsiteX5" fmla="*/ 12177107 w 12192000"/>
              <a:gd name="connsiteY5" fmla="*/ 871295 h 6931026"/>
              <a:gd name="connsiteX6" fmla="*/ 0 w 12192000"/>
              <a:gd name="connsiteY6" fmla="*/ 0 h 6931026"/>
              <a:gd name="connsiteX7" fmla="*/ 11998435 w 12192000"/>
              <a:gd name="connsiteY7" fmla="*/ 0 h 6931026"/>
              <a:gd name="connsiteX8" fmla="*/ 9109015 w 12192000"/>
              <a:gd name="connsiteY8" fmla="*/ 8994 h 6931026"/>
              <a:gd name="connsiteX9" fmla="*/ 6452933 w 12192000"/>
              <a:gd name="connsiteY9" fmla="*/ 6433195 h 6931026"/>
              <a:gd name="connsiteX10" fmla="*/ 6440615 w 12192000"/>
              <a:gd name="connsiteY10" fmla="*/ 6931026 h 6931026"/>
              <a:gd name="connsiteX11" fmla="*/ 0 w 12192000"/>
              <a:gd name="connsiteY11" fmla="*/ 6931026 h 6931026"/>
              <a:gd name="connsiteX0" fmla="*/ 12177107 w 12192000"/>
              <a:gd name="connsiteY0" fmla="*/ 871295 h 6931026"/>
              <a:gd name="connsiteX1" fmla="*/ 12192000 w 12192000"/>
              <a:gd name="connsiteY1" fmla="*/ 0 h 6931026"/>
              <a:gd name="connsiteX2" fmla="*/ 12192000 w 12192000"/>
              <a:gd name="connsiteY2" fmla="*/ 6931026 h 6931026"/>
              <a:gd name="connsiteX3" fmla="*/ 6591289 w 12192000"/>
              <a:gd name="connsiteY3" fmla="*/ 6931026 h 6931026"/>
              <a:gd name="connsiteX4" fmla="*/ 12191335 w 12192000"/>
              <a:gd name="connsiteY4" fmla="*/ 6910289 h 6931026"/>
              <a:gd name="connsiteX5" fmla="*/ 12177107 w 12192000"/>
              <a:gd name="connsiteY5" fmla="*/ 871295 h 6931026"/>
              <a:gd name="connsiteX6" fmla="*/ 0 w 12192000"/>
              <a:gd name="connsiteY6" fmla="*/ 0 h 6931026"/>
              <a:gd name="connsiteX7" fmla="*/ 11998435 w 12192000"/>
              <a:gd name="connsiteY7" fmla="*/ 0 h 6931026"/>
              <a:gd name="connsiteX8" fmla="*/ 9109015 w 12192000"/>
              <a:gd name="connsiteY8" fmla="*/ 8994 h 6931026"/>
              <a:gd name="connsiteX9" fmla="*/ 6452933 w 12192000"/>
              <a:gd name="connsiteY9" fmla="*/ 6433195 h 6931026"/>
              <a:gd name="connsiteX10" fmla="*/ 6440615 w 12192000"/>
              <a:gd name="connsiteY10" fmla="*/ 6931026 h 6931026"/>
              <a:gd name="connsiteX11" fmla="*/ 0 w 12192000"/>
              <a:gd name="connsiteY11" fmla="*/ 6931026 h 6931026"/>
              <a:gd name="connsiteX12" fmla="*/ 0 w 12192000"/>
              <a:gd name="connsiteY12" fmla="*/ 0 h 6931026"/>
              <a:gd name="connsiteX0" fmla="*/ 12177107 w 12192000"/>
              <a:gd name="connsiteY0" fmla="*/ 871295 h 6931026"/>
              <a:gd name="connsiteX1" fmla="*/ 12192000 w 12192000"/>
              <a:gd name="connsiteY1" fmla="*/ 6931026 h 6931026"/>
              <a:gd name="connsiteX2" fmla="*/ 6591289 w 12192000"/>
              <a:gd name="connsiteY2" fmla="*/ 6931026 h 6931026"/>
              <a:gd name="connsiteX3" fmla="*/ 12191335 w 12192000"/>
              <a:gd name="connsiteY3" fmla="*/ 6910289 h 6931026"/>
              <a:gd name="connsiteX4" fmla="*/ 12177107 w 12192000"/>
              <a:gd name="connsiteY4" fmla="*/ 871295 h 6931026"/>
              <a:gd name="connsiteX5" fmla="*/ 0 w 12192000"/>
              <a:gd name="connsiteY5" fmla="*/ 0 h 6931026"/>
              <a:gd name="connsiteX6" fmla="*/ 11998435 w 12192000"/>
              <a:gd name="connsiteY6" fmla="*/ 0 h 6931026"/>
              <a:gd name="connsiteX7" fmla="*/ 9109015 w 12192000"/>
              <a:gd name="connsiteY7" fmla="*/ 8994 h 6931026"/>
              <a:gd name="connsiteX8" fmla="*/ 6452933 w 12192000"/>
              <a:gd name="connsiteY8" fmla="*/ 6433195 h 6931026"/>
              <a:gd name="connsiteX9" fmla="*/ 6440615 w 12192000"/>
              <a:gd name="connsiteY9" fmla="*/ 6931026 h 6931026"/>
              <a:gd name="connsiteX10" fmla="*/ 0 w 12192000"/>
              <a:gd name="connsiteY10" fmla="*/ 6931026 h 6931026"/>
              <a:gd name="connsiteX11" fmla="*/ 0 w 12192000"/>
              <a:gd name="connsiteY11" fmla="*/ 0 h 6931026"/>
              <a:gd name="connsiteX0" fmla="*/ 12177107 w 12192000"/>
              <a:gd name="connsiteY0" fmla="*/ 871295 h 6931026"/>
              <a:gd name="connsiteX1" fmla="*/ 12192000 w 12192000"/>
              <a:gd name="connsiteY1" fmla="*/ 6931026 h 6931026"/>
              <a:gd name="connsiteX2" fmla="*/ 6591289 w 12192000"/>
              <a:gd name="connsiteY2" fmla="*/ 6931026 h 6931026"/>
              <a:gd name="connsiteX3" fmla="*/ 12191335 w 12192000"/>
              <a:gd name="connsiteY3" fmla="*/ 6910289 h 6931026"/>
              <a:gd name="connsiteX4" fmla="*/ 12177107 w 12192000"/>
              <a:gd name="connsiteY4" fmla="*/ 871295 h 6931026"/>
              <a:gd name="connsiteX5" fmla="*/ 0 w 12192000"/>
              <a:gd name="connsiteY5" fmla="*/ 0 h 6931026"/>
              <a:gd name="connsiteX6" fmla="*/ 9109015 w 12192000"/>
              <a:gd name="connsiteY6" fmla="*/ 8994 h 6931026"/>
              <a:gd name="connsiteX7" fmla="*/ 6452933 w 12192000"/>
              <a:gd name="connsiteY7" fmla="*/ 6433195 h 6931026"/>
              <a:gd name="connsiteX8" fmla="*/ 6440615 w 12192000"/>
              <a:gd name="connsiteY8" fmla="*/ 6931026 h 6931026"/>
              <a:gd name="connsiteX9" fmla="*/ 0 w 12192000"/>
              <a:gd name="connsiteY9" fmla="*/ 6931026 h 6931026"/>
              <a:gd name="connsiteX10" fmla="*/ 0 w 12192000"/>
              <a:gd name="connsiteY10" fmla="*/ 0 h 6931026"/>
              <a:gd name="connsiteX0" fmla="*/ 12191335 w 12891714"/>
              <a:gd name="connsiteY0" fmla="*/ 6910289 h 6931026"/>
              <a:gd name="connsiteX1" fmla="*/ 12192000 w 12891714"/>
              <a:gd name="connsiteY1" fmla="*/ 6931026 h 6931026"/>
              <a:gd name="connsiteX2" fmla="*/ 6591289 w 12891714"/>
              <a:gd name="connsiteY2" fmla="*/ 6931026 h 6931026"/>
              <a:gd name="connsiteX3" fmla="*/ 12191335 w 12891714"/>
              <a:gd name="connsiteY3" fmla="*/ 6910289 h 6931026"/>
              <a:gd name="connsiteX4" fmla="*/ 0 w 12891714"/>
              <a:gd name="connsiteY4" fmla="*/ 0 h 6931026"/>
              <a:gd name="connsiteX5" fmla="*/ 9109015 w 12891714"/>
              <a:gd name="connsiteY5" fmla="*/ 8994 h 6931026"/>
              <a:gd name="connsiteX6" fmla="*/ 6452933 w 12891714"/>
              <a:gd name="connsiteY6" fmla="*/ 6433195 h 6931026"/>
              <a:gd name="connsiteX7" fmla="*/ 6440615 w 12891714"/>
              <a:gd name="connsiteY7" fmla="*/ 6931026 h 6931026"/>
              <a:gd name="connsiteX8" fmla="*/ 0 w 12891714"/>
              <a:gd name="connsiteY8" fmla="*/ 6931026 h 6931026"/>
              <a:gd name="connsiteX9" fmla="*/ 0 w 12891714"/>
              <a:gd name="connsiteY9" fmla="*/ 0 h 6931026"/>
              <a:gd name="connsiteX0" fmla="*/ 6591289 w 12192000"/>
              <a:gd name="connsiteY0" fmla="*/ 6931026 h 6931026"/>
              <a:gd name="connsiteX1" fmla="*/ 12192000 w 12192000"/>
              <a:gd name="connsiteY1" fmla="*/ 6931026 h 6931026"/>
              <a:gd name="connsiteX2" fmla="*/ 6591289 w 12192000"/>
              <a:gd name="connsiteY2" fmla="*/ 6931026 h 6931026"/>
              <a:gd name="connsiteX3" fmla="*/ 0 w 12192000"/>
              <a:gd name="connsiteY3" fmla="*/ 0 h 6931026"/>
              <a:gd name="connsiteX4" fmla="*/ 9109015 w 12192000"/>
              <a:gd name="connsiteY4" fmla="*/ 8994 h 6931026"/>
              <a:gd name="connsiteX5" fmla="*/ 6452933 w 12192000"/>
              <a:gd name="connsiteY5" fmla="*/ 6433195 h 6931026"/>
              <a:gd name="connsiteX6" fmla="*/ 6440615 w 12192000"/>
              <a:gd name="connsiteY6" fmla="*/ 6931026 h 6931026"/>
              <a:gd name="connsiteX7" fmla="*/ 0 w 12192000"/>
              <a:gd name="connsiteY7" fmla="*/ 6931026 h 6931026"/>
              <a:gd name="connsiteX8" fmla="*/ 0 w 12192000"/>
              <a:gd name="connsiteY8" fmla="*/ 0 h 6931026"/>
              <a:gd name="connsiteX0" fmla="*/ 0 w 9109015"/>
              <a:gd name="connsiteY0" fmla="*/ 0 h 6931026"/>
              <a:gd name="connsiteX1" fmla="*/ 9109015 w 9109015"/>
              <a:gd name="connsiteY1" fmla="*/ 8994 h 6931026"/>
              <a:gd name="connsiteX2" fmla="*/ 6452933 w 9109015"/>
              <a:gd name="connsiteY2" fmla="*/ 6433195 h 6931026"/>
              <a:gd name="connsiteX3" fmla="*/ 6440615 w 9109015"/>
              <a:gd name="connsiteY3" fmla="*/ 6931026 h 6931026"/>
              <a:gd name="connsiteX4" fmla="*/ 0 w 9109015"/>
              <a:gd name="connsiteY4" fmla="*/ 6931026 h 6931026"/>
              <a:gd name="connsiteX5" fmla="*/ 0 w 9109015"/>
              <a:gd name="connsiteY5" fmla="*/ 0 h 693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09015" h="6931026">
                <a:moveTo>
                  <a:pt x="0" y="0"/>
                </a:moveTo>
                <a:lnTo>
                  <a:pt x="9109015" y="8994"/>
                </a:lnTo>
                <a:cubicBezTo>
                  <a:pt x="7556006" y="1742116"/>
                  <a:pt x="6572610" y="3958179"/>
                  <a:pt x="6452933" y="6433195"/>
                </a:cubicBezTo>
                <a:lnTo>
                  <a:pt x="6440615" y="6931026"/>
                </a:lnTo>
                <a:lnTo>
                  <a:pt x="0" y="6931026"/>
                </a:lnTo>
                <a:lnTo>
                  <a:pt x="0" y="0"/>
                </a:lnTo>
                <a:close/>
              </a:path>
            </a:pathLst>
          </a:custGeom>
          <a:solidFill>
            <a:schemeClr val="accent2"/>
          </a:solidFill>
        </p:spPr>
        <p:txBody>
          <a:bodyPr wrap="square" anchor="ctr">
            <a:noAutofit/>
          </a:bodyPr>
          <a:lstStyle>
            <a:lvl1pPr marL="0" indent="0" algn="l">
              <a:buNone/>
              <a:defRPr>
                <a:solidFill>
                  <a:schemeClr val="bg1"/>
                </a:solidFill>
              </a:defRPr>
            </a:lvl1pPr>
          </a:lstStyle>
          <a:p>
            <a:r>
              <a:rPr lang="en-GB"/>
              <a:t>               Click icon to add pictures</a:t>
            </a:r>
            <a:endParaRPr lang="en-EE"/>
          </a:p>
        </p:txBody>
      </p:sp>
      <p:sp>
        <p:nvSpPr>
          <p:cNvPr id="9" name="Text Placeholder 8">
            <a:extLst>
              <a:ext uri="{FF2B5EF4-FFF2-40B4-BE49-F238E27FC236}">
                <a16:creationId xmlns:a16="http://schemas.microsoft.com/office/drawing/2014/main" id="{D992FC6B-CCBE-2FEA-4CC3-F1CF0FB59D05}"/>
              </a:ext>
            </a:extLst>
          </p:cNvPr>
          <p:cNvSpPr>
            <a:spLocks noGrp="1"/>
          </p:cNvSpPr>
          <p:nvPr>
            <p:ph type="body" sz="quarter" idx="11"/>
          </p:nvPr>
        </p:nvSpPr>
        <p:spPr>
          <a:xfrm>
            <a:off x="8680737" y="751329"/>
            <a:ext cx="3277771" cy="1800000"/>
          </a:xfrm>
          <a:prstGeom prst="rect">
            <a:avLst/>
          </a:prstGeom>
        </p:spPr>
        <p:txBody>
          <a:bodyPr anchor="ctr">
            <a:normAutofit/>
          </a:bodyPr>
          <a:lstStyle>
            <a:lvl1pPr marL="0" indent="0">
              <a:buNone/>
              <a:defRPr sz="2000"/>
            </a:lvl1pPr>
            <a:lvl2pPr marL="269994" indent="0">
              <a:buNone/>
              <a:defRPr/>
            </a:lvl2pPr>
            <a:lvl3pPr marL="539987" indent="0">
              <a:buNone/>
              <a:defRPr/>
            </a:lvl3pPr>
            <a:lvl4pPr marL="899978" indent="0">
              <a:buNone/>
              <a:defRPr/>
            </a:lvl4pPr>
          </a:lstStyle>
          <a:p>
            <a:pPr lvl="0"/>
            <a:r>
              <a:rPr lang="et-EE"/>
              <a:t>Klõpsake juhteksemplari tekstilaadide redigeerimiseks</a:t>
            </a:r>
          </a:p>
        </p:txBody>
      </p:sp>
      <p:sp>
        <p:nvSpPr>
          <p:cNvPr id="3" name="Text Placeholder 7">
            <a:extLst>
              <a:ext uri="{FF2B5EF4-FFF2-40B4-BE49-F238E27FC236}">
                <a16:creationId xmlns:a16="http://schemas.microsoft.com/office/drawing/2014/main" id="{2A75D292-E7FC-CBF7-DA63-DCAE737E0F70}"/>
              </a:ext>
            </a:extLst>
          </p:cNvPr>
          <p:cNvSpPr>
            <a:spLocks noGrp="1"/>
          </p:cNvSpPr>
          <p:nvPr>
            <p:ph type="body" sz="quarter" idx="14" hasCustomPrompt="1"/>
          </p:nvPr>
        </p:nvSpPr>
        <p:spPr>
          <a:xfrm>
            <a:off x="266700" y="3429000"/>
            <a:ext cx="360363" cy="2808288"/>
          </a:xfrm>
          <a:prstGeom prst="rect">
            <a:avLst/>
          </a:prstGeom>
        </p:spPr>
        <p:txBody>
          <a:bodyPr vert="vert270" bIns="0" anchor="t" anchorCtr="0"/>
          <a:lstStyle>
            <a:lvl1pPr marL="0" indent="0">
              <a:buNone/>
              <a:defRPr sz="800">
                <a:solidFill>
                  <a:schemeClr val="bg1"/>
                </a:solidFill>
              </a:defRPr>
            </a:lvl1pPr>
            <a:lvl2pPr marL="180970" indent="0">
              <a:buNone/>
              <a:defRPr sz="800">
                <a:solidFill>
                  <a:schemeClr val="bg1"/>
                </a:solidFill>
              </a:defRPr>
            </a:lvl2pPr>
            <a:lvl3pPr marL="361942" indent="0">
              <a:buNone/>
              <a:defRPr sz="800">
                <a:solidFill>
                  <a:schemeClr val="bg1"/>
                </a:solidFill>
              </a:defRPr>
            </a:lvl3pPr>
            <a:lvl4pPr marL="542912" indent="0">
              <a:buNone/>
              <a:defRPr sz="800">
                <a:solidFill>
                  <a:schemeClr val="bg1"/>
                </a:solidFill>
              </a:defRPr>
            </a:lvl4pPr>
            <a:lvl5pPr marL="714357" indent="0">
              <a:buNone/>
              <a:defRPr sz="800">
                <a:solidFill>
                  <a:schemeClr val="bg1"/>
                </a:solidFill>
              </a:defRPr>
            </a:lvl5pPr>
          </a:lstStyle>
          <a:p>
            <a:pPr lvl="0"/>
            <a:r>
              <a:rPr lang="en-US"/>
              <a:t>© Copyright</a:t>
            </a:r>
            <a:endParaRPr lang="en-GB"/>
          </a:p>
        </p:txBody>
      </p:sp>
      <p:sp>
        <p:nvSpPr>
          <p:cNvPr id="2" name="Text Placeholder 8">
            <a:extLst>
              <a:ext uri="{FF2B5EF4-FFF2-40B4-BE49-F238E27FC236}">
                <a16:creationId xmlns:a16="http://schemas.microsoft.com/office/drawing/2014/main" id="{43F71447-2F51-9893-A0BE-D10FACC67B0B}"/>
              </a:ext>
            </a:extLst>
          </p:cNvPr>
          <p:cNvSpPr>
            <a:spLocks noGrp="1"/>
          </p:cNvSpPr>
          <p:nvPr>
            <p:ph type="body" sz="quarter" idx="15"/>
          </p:nvPr>
        </p:nvSpPr>
        <p:spPr>
          <a:xfrm>
            <a:off x="7976382" y="2752858"/>
            <a:ext cx="3277771" cy="1800000"/>
          </a:xfrm>
          <a:prstGeom prst="rect">
            <a:avLst/>
          </a:prstGeom>
        </p:spPr>
        <p:txBody>
          <a:bodyPr anchor="ctr">
            <a:normAutofit/>
          </a:bodyPr>
          <a:lstStyle>
            <a:lvl1pPr marL="0" indent="0">
              <a:buNone/>
              <a:defRPr sz="2000"/>
            </a:lvl1pPr>
            <a:lvl2pPr marL="269994" indent="0">
              <a:buNone/>
              <a:defRPr/>
            </a:lvl2pPr>
            <a:lvl3pPr marL="539987" indent="0">
              <a:buNone/>
              <a:defRPr/>
            </a:lvl3pPr>
            <a:lvl4pPr marL="899978" indent="0">
              <a:buNone/>
              <a:defRPr/>
            </a:lvl4pPr>
          </a:lstStyle>
          <a:p>
            <a:pPr lvl="0"/>
            <a:r>
              <a:rPr lang="et-EE"/>
              <a:t>Klõpsake juhteksemplari tekstilaadide redigeerimiseks</a:t>
            </a:r>
          </a:p>
        </p:txBody>
      </p:sp>
      <p:sp>
        <p:nvSpPr>
          <p:cNvPr id="4" name="Text Placeholder 8">
            <a:extLst>
              <a:ext uri="{FF2B5EF4-FFF2-40B4-BE49-F238E27FC236}">
                <a16:creationId xmlns:a16="http://schemas.microsoft.com/office/drawing/2014/main" id="{7D162959-7C56-8A21-C04E-3C6B185523BF}"/>
              </a:ext>
            </a:extLst>
          </p:cNvPr>
          <p:cNvSpPr>
            <a:spLocks noGrp="1"/>
          </p:cNvSpPr>
          <p:nvPr>
            <p:ph type="body" sz="quarter" idx="16"/>
          </p:nvPr>
        </p:nvSpPr>
        <p:spPr>
          <a:xfrm>
            <a:off x="7585648" y="4754387"/>
            <a:ext cx="3277771" cy="1800000"/>
          </a:xfrm>
          <a:prstGeom prst="rect">
            <a:avLst/>
          </a:prstGeom>
        </p:spPr>
        <p:txBody>
          <a:bodyPr anchor="ctr">
            <a:normAutofit/>
          </a:bodyPr>
          <a:lstStyle>
            <a:lvl1pPr marL="0" indent="0">
              <a:buNone/>
              <a:defRPr sz="2000"/>
            </a:lvl1pPr>
            <a:lvl2pPr marL="269994" indent="0">
              <a:buNone/>
              <a:defRPr/>
            </a:lvl2pPr>
            <a:lvl3pPr marL="539987" indent="0">
              <a:buNone/>
              <a:defRPr/>
            </a:lvl3pPr>
            <a:lvl4pPr marL="899978" indent="0">
              <a:buNone/>
              <a:defRPr/>
            </a:lvl4pPr>
          </a:lstStyle>
          <a:p>
            <a:pPr lvl="0"/>
            <a:r>
              <a:rPr lang="et-EE"/>
              <a:t>Klõpsake juhteksemplari tekstilaadide redigeerimiseks</a:t>
            </a:r>
          </a:p>
        </p:txBody>
      </p:sp>
    </p:spTree>
    <p:extLst>
      <p:ext uri="{BB962C8B-B14F-4D97-AF65-F5344CB8AC3E}">
        <p14:creationId xmlns:p14="http://schemas.microsoft.com/office/powerpoint/2010/main" val="189227553"/>
      </p:ext>
    </p:extLst>
  </p:cSld>
  <p:clrMapOvr>
    <a:masterClrMapping/>
  </p:clrMapOvr>
  <p:transition spd="slow">
    <p:push dir="u"/>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11_Sisu_Valge_eri3">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4EE5288-5EFD-85D4-2C57-C17C947547FB}"/>
              </a:ext>
            </a:extLst>
          </p:cNvPr>
          <p:cNvSpPr>
            <a:spLocks noGrp="1"/>
          </p:cNvSpPr>
          <p:nvPr>
            <p:ph type="title"/>
          </p:nvPr>
        </p:nvSpPr>
        <p:spPr>
          <a:xfrm>
            <a:off x="623888" y="658801"/>
            <a:ext cx="5111751" cy="1617675"/>
          </a:xfrm>
        </p:spPr>
        <p:txBody>
          <a:bodyPr/>
          <a:lstStyle>
            <a:lvl1pPr>
              <a:defRPr>
                <a:solidFill>
                  <a:schemeClr val="tx2"/>
                </a:solidFill>
                <a:latin typeface="+mj-lt"/>
              </a:defRPr>
            </a:lvl1pPr>
          </a:lstStyle>
          <a:p>
            <a:r>
              <a:rPr lang="et-EE"/>
              <a:t>Klõpsake juhteksemplari pealkirja laadi redigeerimiseks</a:t>
            </a:r>
            <a:endParaRPr lang="en-GB"/>
          </a:p>
        </p:txBody>
      </p:sp>
      <p:sp>
        <p:nvSpPr>
          <p:cNvPr id="5" name="Text Placeholder 8">
            <a:extLst>
              <a:ext uri="{FF2B5EF4-FFF2-40B4-BE49-F238E27FC236}">
                <a16:creationId xmlns:a16="http://schemas.microsoft.com/office/drawing/2014/main" id="{5FAF652E-4E2C-2871-C5D9-177F57B034DD}"/>
              </a:ext>
            </a:extLst>
          </p:cNvPr>
          <p:cNvSpPr>
            <a:spLocks noGrp="1"/>
          </p:cNvSpPr>
          <p:nvPr>
            <p:ph type="body" sz="quarter" idx="12" hasCustomPrompt="1"/>
          </p:nvPr>
        </p:nvSpPr>
        <p:spPr>
          <a:xfrm>
            <a:off x="623888" y="2276475"/>
            <a:ext cx="5111751" cy="3960813"/>
          </a:xfrm>
          <a:prstGeom prst="rect">
            <a:avLst/>
          </a:prstGeom>
        </p:spPr>
        <p:txBody>
          <a:bodyPr wrap="square" bIns="0" anchor="b"/>
          <a:lstStyle>
            <a:lvl1pPr>
              <a:buClr>
                <a:schemeClr val="accent5"/>
              </a:buClr>
              <a:defRPr>
                <a:solidFill>
                  <a:schemeClr val="tx1"/>
                </a:solidFill>
              </a:defRPr>
            </a:lvl1pPr>
            <a:lvl2pPr>
              <a:buClr>
                <a:schemeClr val="accent5"/>
              </a:buClr>
              <a:defRPr>
                <a:solidFill>
                  <a:schemeClr val="tx1"/>
                </a:solidFill>
              </a:defRPr>
            </a:lvl2pPr>
            <a:lvl3pPr>
              <a:buClr>
                <a:schemeClr val="accent5"/>
              </a:buClr>
              <a:defRPr>
                <a:solidFill>
                  <a:schemeClr val="tx1"/>
                </a:solidFill>
              </a:defRPr>
            </a:lvl3pPr>
            <a:lvl4pPr>
              <a:buClr>
                <a:schemeClr val="accent5"/>
              </a:buClr>
              <a:defRPr>
                <a:solidFill>
                  <a:schemeClr val="tx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a:t>First level</a:t>
            </a:r>
          </a:p>
          <a:p>
            <a:pPr lvl="1"/>
            <a:r>
              <a:rPr lang="en-US"/>
              <a:t>Second Level</a:t>
            </a:r>
          </a:p>
          <a:p>
            <a:pPr lvl="2"/>
            <a:r>
              <a:rPr lang="en-US"/>
              <a:t>Third level</a:t>
            </a:r>
          </a:p>
          <a:p>
            <a:pPr lvl="3"/>
            <a:r>
              <a:rPr lang="en-US"/>
              <a:t>Fourth level</a:t>
            </a:r>
            <a:endParaRPr lang="en-GB"/>
          </a:p>
        </p:txBody>
      </p:sp>
      <p:sp>
        <p:nvSpPr>
          <p:cNvPr id="10" name="Picture Placeholder 9">
            <a:extLst>
              <a:ext uri="{FF2B5EF4-FFF2-40B4-BE49-F238E27FC236}">
                <a16:creationId xmlns:a16="http://schemas.microsoft.com/office/drawing/2014/main" id="{D04A0DFF-2C1B-7DD2-DEBF-96B510D1B9B8}"/>
              </a:ext>
            </a:extLst>
          </p:cNvPr>
          <p:cNvSpPr>
            <a:spLocks noGrp="1" noChangeAspect="1"/>
          </p:cNvSpPr>
          <p:nvPr>
            <p:ph type="pic" sz="quarter" idx="15" hasCustomPrompt="1"/>
          </p:nvPr>
        </p:nvSpPr>
        <p:spPr>
          <a:xfrm>
            <a:off x="6486739" y="0"/>
            <a:ext cx="5705261" cy="6858000"/>
          </a:xfrm>
          <a:custGeom>
            <a:avLst/>
            <a:gdLst>
              <a:gd name="connsiteX0" fmla="*/ 0 w 5735637"/>
              <a:gd name="connsiteY0" fmla="*/ 0 h 6894513"/>
              <a:gd name="connsiteX1" fmla="*/ 5735637 w 5735637"/>
              <a:gd name="connsiteY1" fmla="*/ 0 h 6894513"/>
              <a:gd name="connsiteX2" fmla="*/ 5735637 w 5735637"/>
              <a:gd name="connsiteY2" fmla="*/ 6894513 h 6894513"/>
              <a:gd name="connsiteX3" fmla="*/ 0 w 5735637"/>
              <a:gd name="connsiteY3" fmla="*/ 6894513 h 6894513"/>
              <a:gd name="connsiteX4" fmla="*/ 0 w 5735637"/>
              <a:gd name="connsiteY4" fmla="*/ 6891191 h 6894513"/>
              <a:gd name="connsiteX5" fmla="*/ 231322 w 5735637"/>
              <a:gd name="connsiteY5" fmla="*/ 6891581 h 6894513"/>
              <a:gd name="connsiteX6" fmla="*/ 2669051 w 5735637"/>
              <a:gd name="connsiteY6" fmla="*/ 6894490 h 6894513"/>
              <a:gd name="connsiteX7" fmla="*/ 2487027 w 5735637"/>
              <a:gd name="connsiteY7" fmla="*/ 6683082 h 6894513"/>
              <a:gd name="connsiteX8" fmla="*/ 35628 w 5735637"/>
              <a:gd name="connsiteY8" fmla="*/ 345162 h 6894513"/>
              <a:gd name="connsiteX9" fmla="*/ 27755 w 5735637"/>
              <a:gd name="connsiteY9" fmla="*/ 28149 h 6894513"/>
              <a:gd name="connsiteX10" fmla="*/ 0 w 5735637"/>
              <a:gd name="connsiteY10" fmla="*/ 26191 h 6894513"/>
              <a:gd name="connsiteX0" fmla="*/ 0 w 5735637"/>
              <a:gd name="connsiteY0" fmla="*/ 0 h 6894513"/>
              <a:gd name="connsiteX1" fmla="*/ 5735637 w 5735637"/>
              <a:gd name="connsiteY1" fmla="*/ 0 h 6894513"/>
              <a:gd name="connsiteX2" fmla="*/ 5735637 w 5735637"/>
              <a:gd name="connsiteY2" fmla="*/ 6894513 h 6894513"/>
              <a:gd name="connsiteX3" fmla="*/ 0 w 5735637"/>
              <a:gd name="connsiteY3" fmla="*/ 6894513 h 6894513"/>
              <a:gd name="connsiteX4" fmla="*/ 0 w 5735637"/>
              <a:gd name="connsiteY4" fmla="*/ 6891191 h 6894513"/>
              <a:gd name="connsiteX5" fmla="*/ 231322 w 5735637"/>
              <a:gd name="connsiteY5" fmla="*/ 6891581 h 6894513"/>
              <a:gd name="connsiteX6" fmla="*/ 2669051 w 5735637"/>
              <a:gd name="connsiteY6" fmla="*/ 6894490 h 6894513"/>
              <a:gd name="connsiteX7" fmla="*/ 2487027 w 5735637"/>
              <a:gd name="connsiteY7" fmla="*/ 6683082 h 6894513"/>
              <a:gd name="connsiteX8" fmla="*/ 35628 w 5735637"/>
              <a:gd name="connsiteY8" fmla="*/ 345162 h 6894513"/>
              <a:gd name="connsiteX9" fmla="*/ 27755 w 5735637"/>
              <a:gd name="connsiteY9" fmla="*/ 28149 h 6894513"/>
              <a:gd name="connsiteX10" fmla="*/ 0 w 5735637"/>
              <a:gd name="connsiteY10" fmla="*/ 0 h 6894513"/>
              <a:gd name="connsiteX0" fmla="*/ 28727 w 5735637"/>
              <a:gd name="connsiteY0" fmla="*/ 0 h 6894513"/>
              <a:gd name="connsiteX1" fmla="*/ 5735637 w 5735637"/>
              <a:gd name="connsiteY1" fmla="*/ 0 h 6894513"/>
              <a:gd name="connsiteX2" fmla="*/ 5735637 w 5735637"/>
              <a:gd name="connsiteY2" fmla="*/ 6894513 h 6894513"/>
              <a:gd name="connsiteX3" fmla="*/ 0 w 5735637"/>
              <a:gd name="connsiteY3" fmla="*/ 6894513 h 6894513"/>
              <a:gd name="connsiteX4" fmla="*/ 0 w 5735637"/>
              <a:gd name="connsiteY4" fmla="*/ 6891191 h 6894513"/>
              <a:gd name="connsiteX5" fmla="*/ 231322 w 5735637"/>
              <a:gd name="connsiteY5" fmla="*/ 6891581 h 6894513"/>
              <a:gd name="connsiteX6" fmla="*/ 2669051 w 5735637"/>
              <a:gd name="connsiteY6" fmla="*/ 6894490 h 6894513"/>
              <a:gd name="connsiteX7" fmla="*/ 2487027 w 5735637"/>
              <a:gd name="connsiteY7" fmla="*/ 6683082 h 6894513"/>
              <a:gd name="connsiteX8" fmla="*/ 35628 w 5735637"/>
              <a:gd name="connsiteY8" fmla="*/ 345162 h 6894513"/>
              <a:gd name="connsiteX9" fmla="*/ 27755 w 5735637"/>
              <a:gd name="connsiteY9" fmla="*/ 28149 h 6894513"/>
              <a:gd name="connsiteX10" fmla="*/ 28727 w 5735637"/>
              <a:gd name="connsiteY10" fmla="*/ 0 h 6894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35637" h="6894513">
                <a:moveTo>
                  <a:pt x="28727" y="0"/>
                </a:moveTo>
                <a:lnTo>
                  <a:pt x="5735637" y="0"/>
                </a:lnTo>
                <a:lnTo>
                  <a:pt x="5735637" y="6894513"/>
                </a:lnTo>
                <a:lnTo>
                  <a:pt x="0" y="6894513"/>
                </a:lnTo>
                <a:lnTo>
                  <a:pt x="0" y="6891191"/>
                </a:lnTo>
                <a:lnTo>
                  <a:pt x="231322" y="6891581"/>
                </a:lnTo>
                <a:lnTo>
                  <a:pt x="2669051" y="6894490"/>
                </a:lnTo>
                <a:lnTo>
                  <a:pt x="2487027" y="6683082"/>
                </a:lnTo>
                <a:cubicBezTo>
                  <a:pt x="1052157" y="4939997"/>
                  <a:pt x="151989" y="2744870"/>
                  <a:pt x="35628" y="345162"/>
                </a:cubicBezTo>
                <a:lnTo>
                  <a:pt x="27755" y="28149"/>
                </a:lnTo>
                <a:lnTo>
                  <a:pt x="28727" y="0"/>
                </a:lnTo>
                <a:close/>
              </a:path>
            </a:pathLst>
          </a:custGeom>
          <a:solidFill>
            <a:schemeClr val="accent2"/>
          </a:solidFill>
          <a:ln>
            <a:noFill/>
          </a:ln>
        </p:spPr>
        <p:txBody>
          <a:bodyPr wrap="square" anchor="ctr">
            <a:noAutofit/>
          </a:bodyPr>
          <a:lstStyle>
            <a:lvl1pPr marL="0" indent="0" algn="l">
              <a:buFont typeface="+mj-lt"/>
              <a:buNone/>
              <a:defRPr>
                <a:solidFill>
                  <a:schemeClr val="bg1"/>
                </a:solidFill>
              </a:defRPr>
            </a:lvl1pPr>
          </a:lstStyle>
          <a:p>
            <a:pPr marL="342900" marR="0" lvl="0" indent="-342900" algn="l" defTabSz="269993" rtl="0" eaLnBrk="1" fontAlgn="auto" latinLnBrk="0" hangingPunct="1">
              <a:lnSpc>
                <a:spcPct val="100000"/>
              </a:lnSpc>
              <a:spcBef>
                <a:spcPts val="400"/>
              </a:spcBef>
              <a:spcAft>
                <a:spcPts val="0"/>
              </a:spcAft>
              <a:buClr>
                <a:schemeClr val="accent5"/>
              </a:buClr>
              <a:buSzTx/>
              <a:tabLst/>
              <a:defRPr/>
            </a:pPr>
            <a:r>
              <a:rPr lang="en-GB"/>
              <a:t>                   Click icon to add pictures</a:t>
            </a:r>
            <a:endParaRPr lang="en-EE"/>
          </a:p>
        </p:txBody>
      </p:sp>
      <p:sp>
        <p:nvSpPr>
          <p:cNvPr id="2" name="Text Placeholder 7">
            <a:extLst>
              <a:ext uri="{FF2B5EF4-FFF2-40B4-BE49-F238E27FC236}">
                <a16:creationId xmlns:a16="http://schemas.microsoft.com/office/drawing/2014/main" id="{3024585C-B815-2059-F967-7C0DC75B381E}"/>
              </a:ext>
            </a:extLst>
          </p:cNvPr>
          <p:cNvSpPr>
            <a:spLocks noGrp="1"/>
          </p:cNvSpPr>
          <p:nvPr>
            <p:ph type="body" sz="quarter" idx="13" hasCustomPrompt="1"/>
          </p:nvPr>
        </p:nvSpPr>
        <p:spPr>
          <a:xfrm>
            <a:off x="11568113" y="3429000"/>
            <a:ext cx="360363" cy="2808288"/>
          </a:xfrm>
          <a:prstGeom prst="rect">
            <a:avLst/>
          </a:prstGeom>
        </p:spPr>
        <p:txBody>
          <a:bodyPr vert="vert270" bIns="0"/>
          <a:lstStyle>
            <a:lvl1pPr marL="0" indent="0">
              <a:buNone/>
              <a:defRPr sz="800">
                <a:solidFill>
                  <a:schemeClr val="bg1"/>
                </a:solidFill>
              </a:defRPr>
            </a:lvl1pPr>
            <a:lvl2pPr marL="180970" indent="0">
              <a:buNone/>
              <a:defRPr sz="800">
                <a:solidFill>
                  <a:schemeClr val="bg1"/>
                </a:solidFill>
              </a:defRPr>
            </a:lvl2pPr>
            <a:lvl3pPr marL="361942" indent="0">
              <a:buNone/>
              <a:defRPr sz="800">
                <a:solidFill>
                  <a:schemeClr val="bg1"/>
                </a:solidFill>
              </a:defRPr>
            </a:lvl3pPr>
            <a:lvl4pPr marL="542912" indent="0">
              <a:buNone/>
              <a:defRPr sz="800">
                <a:solidFill>
                  <a:schemeClr val="bg1"/>
                </a:solidFill>
              </a:defRPr>
            </a:lvl4pPr>
            <a:lvl5pPr marL="714357" indent="0">
              <a:buNone/>
              <a:defRPr sz="800">
                <a:solidFill>
                  <a:schemeClr val="bg1"/>
                </a:solidFill>
              </a:defRPr>
            </a:lvl5pPr>
          </a:lstStyle>
          <a:p>
            <a:pPr lvl="0"/>
            <a:r>
              <a:rPr lang="en-US"/>
              <a:t>© Copyright</a:t>
            </a:r>
            <a:endParaRPr lang="en-GB"/>
          </a:p>
        </p:txBody>
      </p:sp>
    </p:spTree>
    <p:extLst>
      <p:ext uri="{BB962C8B-B14F-4D97-AF65-F5344CB8AC3E}">
        <p14:creationId xmlns:p14="http://schemas.microsoft.com/office/powerpoint/2010/main" val="1283545006"/>
      </p:ext>
    </p:extLst>
  </p:cSld>
  <p:clrMapOvr>
    <a:masterClrMapping/>
  </p:clrMapOvr>
  <p:transition spd="slow">
    <p:push dir="u"/>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1_Sisu_Valge_eri4">
    <p:spTree>
      <p:nvGrpSpPr>
        <p:cNvPr id="1" name=""/>
        <p:cNvGrpSpPr/>
        <p:nvPr/>
      </p:nvGrpSpPr>
      <p:grpSpPr>
        <a:xfrm>
          <a:off x="0" y="0"/>
          <a:ext cx="0" cy="0"/>
          <a:chOff x="0" y="0"/>
          <a:chExt cx="0" cy="0"/>
        </a:xfrm>
      </p:grpSpPr>
      <p:sp>
        <p:nvSpPr>
          <p:cNvPr id="3" name="Picture Placeholder 9">
            <a:extLst>
              <a:ext uri="{FF2B5EF4-FFF2-40B4-BE49-F238E27FC236}">
                <a16:creationId xmlns:a16="http://schemas.microsoft.com/office/drawing/2014/main" id="{E0E987D9-EF17-944D-DA41-ECF84CF78B09}"/>
              </a:ext>
            </a:extLst>
          </p:cNvPr>
          <p:cNvSpPr>
            <a:spLocks noGrp="1" noChangeAspect="1"/>
          </p:cNvSpPr>
          <p:nvPr>
            <p:ph type="pic" sz="quarter" idx="15" hasCustomPrompt="1"/>
          </p:nvPr>
        </p:nvSpPr>
        <p:spPr>
          <a:xfrm>
            <a:off x="6486739" y="0"/>
            <a:ext cx="5705261" cy="6858000"/>
          </a:xfrm>
          <a:custGeom>
            <a:avLst/>
            <a:gdLst>
              <a:gd name="connsiteX0" fmla="*/ 0 w 5735637"/>
              <a:gd name="connsiteY0" fmla="*/ 0 h 6894513"/>
              <a:gd name="connsiteX1" fmla="*/ 5735637 w 5735637"/>
              <a:gd name="connsiteY1" fmla="*/ 0 h 6894513"/>
              <a:gd name="connsiteX2" fmla="*/ 5735637 w 5735637"/>
              <a:gd name="connsiteY2" fmla="*/ 6894513 h 6894513"/>
              <a:gd name="connsiteX3" fmla="*/ 0 w 5735637"/>
              <a:gd name="connsiteY3" fmla="*/ 6894513 h 6894513"/>
              <a:gd name="connsiteX4" fmla="*/ 0 w 5735637"/>
              <a:gd name="connsiteY4" fmla="*/ 6891191 h 6894513"/>
              <a:gd name="connsiteX5" fmla="*/ 231322 w 5735637"/>
              <a:gd name="connsiteY5" fmla="*/ 6891581 h 6894513"/>
              <a:gd name="connsiteX6" fmla="*/ 2669051 w 5735637"/>
              <a:gd name="connsiteY6" fmla="*/ 6894490 h 6894513"/>
              <a:gd name="connsiteX7" fmla="*/ 2487027 w 5735637"/>
              <a:gd name="connsiteY7" fmla="*/ 6683082 h 6894513"/>
              <a:gd name="connsiteX8" fmla="*/ 35628 w 5735637"/>
              <a:gd name="connsiteY8" fmla="*/ 345162 h 6894513"/>
              <a:gd name="connsiteX9" fmla="*/ 27755 w 5735637"/>
              <a:gd name="connsiteY9" fmla="*/ 28149 h 6894513"/>
              <a:gd name="connsiteX10" fmla="*/ 0 w 5735637"/>
              <a:gd name="connsiteY10" fmla="*/ 26191 h 6894513"/>
              <a:gd name="connsiteX0" fmla="*/ 0 w 5735637"/>
              <a:gd name="connsiteY0" fmla="*/ 0 h 6894513"/>
              <a:gd name="connsiteX1" fmla="*/ 5735637 w 5735637"/>
              <a:gd name="connsiteY1" fmla="*/ 0 h 6894513"/>
              <a:gd name="connsiteX2" fmla="*/ 5735637 w 5735637"/>
              <a:gd name="connsiteY2" fmla="*/ 6894513 h 6894513"/>
              <a:gd name="connsiteX3" fmla="*/ 0 w 5735637"/>
              <a:gd name="connsiteY3" fmla="*/ 6894513 h 6894513"/>
              <a:gd name="connsiteX4" fmla="*/ 0 w 5735637"/>
              <a:gd name="connsiteY4" fmla="*/ 6891191 h 6894513"/>
              <a:gd name="connsiteX5" fmla="*/ 231322 w 5735637"/>
              <a:gd name="connsiteY5" fmla="*/ 6891581 h 6894513"/>
              <a:gd name="connsiteX6" fmla="*/ 2669051 w 5735637"/>
              <a:gd name="connsiteY6" fmla="*/ 6894490 h 6894513"/>
              <a:gd name="connsiteX7" fmla="*/ 2487027 w 5735637"/>
              <a:gd name="connsiteY7" fmla="*/ 6683082 h 6894513"/>
              <a:gd name="connsiteX8" fmla="*/ 35628 w 5735637"/>
              <a:gd name="connsiteY8" fmla="*/ 345162 h 6894513"/>
              <a:gd name="connsiteX9" fmla="*/ 27755 w 5735637"/>
              <a:gd name="connsiteY9" fmla="*/ 28149 h 6894513"/>
              <a:gd name="connsiteX10" fmla="*/ 0 w 5735637"/>
              <a:gd name="connsiteY10" fmla="*/ 0 h 6894513"/>
              <a:gd name="connsiteX0" fmla="*/ 28727 w 5735637"/>
              <a:gd name="connsiteY0" fmla="*/ 0 h 6894513"/>
              <a:gd name="connsiteX1" fmla="*/ 5735637 w 5735637"/>
              <a:gd name="connsiteY1" fmla="*/ 0 h 6894513"/>
              <a:gd name="connsiteX2" fmla="*/ 5735637 w 5735637"/>
              <a:gd name="connsiteY2" fmla="*/ 6894513 h 6894513"/>
              <a:gd name="connsiteX3" fmla="*/ 0 w 5735637"/>
              <a:gd name="connsiteY3" fmla="*/ 6894513 h 6894513"/>
              <a:gd name="connsiteX4" fmla="*/ 0 w 5735637"/>
              <a:gd name="connsiteY4" fmla="*/ 6891191 h 6894513"/>
              <a:gd name="connsiteX5" fmla="*/ 231322 w 5735637"/>
              <a:gd name="connsiteY5" fmla="*/ 6891581 h 6894513"/>
              <a:gd name="connsiteX6" fmla="*/ 2669051 w 5735637"/>
              <a:gd name="connsiteY6" fmla="*/ 6894490 h 6894513"/>
              <a:gd name="connsiteX7" fmla="*/ 2487027 w 5735637"/>
              <a:gd name="connsiteY7" fmla="*/ 6683082 h 6894513"/>
              <a:gd name="connsiteX8" fmla="*/ 35628 w 5735637"/>
              <a:gd name="connsiteY8" fmla="*/ 345162 h 6894513"/>
              <a:gd name="connsiteX9" fmla="*/ 27755 w 5735637"/>
              <a:gd name="connsiteY9" fmla="*/ 28149 h 6894513"/>
              <a:gd name="connsiteX10" fmla="*/ 28727 w 5735637"/>
              <a:gd name="connsiteY10" fmla="*/ 0 h 6894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35637" h="6894513">
                <a:moveTo>
                  <a:pt x="28727" y="0"/>
                </a:moveTo>
                <a:lnTo>
                  <a:pt x="5735637" y="0"/>
                </a:lnTo>
                <a:lnTo>
                  <a:pt x="5735637" y="6894513"/>
                </a:lnTo>
                <a:lnTo>
                  <a:pt x="0" y="6894513"/>
                </a:lnTo>
                <a:lnTo>
                  <a:pt x="0" y="6891191"/>
                </a:lnTo>
                <a:lnTo>
                  <a:pt x="231322" y="6891581"/>
                </a:lnTo>
                <a:lnTo>
                  <a:pt x="2669051" y="6894490"/>
                </a:lnTo>
                <a:lnTo>
                  <a:pt x="2487027" y="6683082"/>
                </a:lnTo>
                <a:cubicBezTo>
                  <a:pt x="1052157" y="4939997"/>
                  <a:pt x="151989" y="2744870"/>
                  <a:pt x="35628" y="345162"/>
                </a:cubicBezTo>
                <a:lnTo>
                  <a:pt x="27755" y="28149"/>
                </a:lnTo>
                <a:lnTo>
                  <a:pt x="28727" y="0"/>
                </a:lnTo>
                <a:close/>
              </a:path>
            </a:pathLst>
          </a:custGeom>
          <a:solidFill>
            <a:schemeClr val="accent2"/>
          </a:solidFill>
          <a:ln>
            <a:noFill/>
          </a:ln>
        </p:spPr>
        <p:txBody>
          <a:bodyPr wrap="square" anchor="ctr">
            <a:noAutofit/>
          </a:bodyPr>
          <a:lstStyle>
            <a:lvl1pPr marL="0" indent="0" algn="l">
              <a:buFont typeface="+mj-lt"/>
              <a:buNone/>
              <a:defRPr>
                <a:solidFill>
                  <a:schemeClr val="bg1"/>
                </a:solidFill>
              </a:defRPr>
            </a:lvl1pPr>
          </a:lstStyle>
          <a:p>
            <a:pPr marL="342900" marR="0" lvl="0" indent="-342900" algn="l" defTabSz="269993" rtl="0" eaLnBrk="1" fontAlgn="auto" latinLnBrk="0" hangingPunct="1">
              <a:lnSpc>
                <a:spcPct val="100000"/>
              </a:lnSpc>
              <a:spcBef>
                <a:spcPts val="400"/>
              </a:spcBef>
              <a:spcAft>
                <a:spcPts val="0"/>
              </a:spcAft>
              <a:buClr>
                <a:schemeClr val="accent5"/>
              </a:buClr>
              <a:buSzTx/>
              <a:tabLst/>
              <a:defRPr/>
            </a:pPr>
            <a:r>
              <a:rPr lang="en-GB"/>
              <a:t>                   Click icon to add pictures</a:t>
            </a:r>
            <a:endParaRPr lang="en-EE"/>
          </a:p>
        </p:txBody>
      </p:sp>
      <p:cxnSp>
        <p:nvCxnSpPr>
          <p:cNvPr id="35" name="Straight Connector 34">
            <a:extLst>
              <a:ext uri="{FF2B5EF4-FFF2-40B4-BE49-F238E27FC236}">
                <a16:creationId xmlns:a16="http://schemas.microsoft.com/office/drawing/2014/main" id="{D0C2A4D2-3865-CE4C-7F37-4B5972E76EFC}"/>
              </a:ext>
            </a:extLst>
          </p:cNvPr>
          <p:cNvCxnSpPr>
            <a:cxnSpLocks/>
          </p:cNvCxnSpPr>
          <p:nvPr userDrawn="1"/>
        </p:nvCxnSpPr>
        <p:spPr>
          <a:xfrm>
            <a:off x="1987448" y="615906"/>
            <a:ext cx="0" cy="1080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FB05B97E-9BFE-1C9E-36BA-F81617968E04}"/>
              </a:ext>
            </a:extLst>
          </p:cNvPr>
          <p:cNvCxnSpPr>
            <a:cxnSpLocks/>
          </p:cNvCxnSpPr>
          <p:nvPr userDrawn="1"/>
        </p:nvCxnSpPr>
        <p:spPr>
          <a:xfrm>
            <a:off x="1987448" y="2106205"/>
            <a:ext cx="0" cy="108000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03C86FE-9133-2E9A-71EE-D7C92A87D419}"/>
              </a:ext>
            </a:extLst>
          </p:cNvPr>
          <p:cNvCxnSpPr>
            <a:cxnSpLocks/>
          </p:cNvCxnSpPr>
          <p:nvPr userDrawn="1"/>
        </p:nvCxnSpPr>
        <p:spPr>
          <a:xfrm>
            <a:off x="1987448" y="3585940"/>
            <a:ext cx="0" cy="108000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E5F942E-8A7C-3DAD-EDA1-A2D4CC1DE38A}"/>
              </a:ext>
            </a:extLst>
          </p:cNvPr>
          <p:cNvCxnSpPr>
            <a:cxnSpLocks/>
          </p:cNvCxnSpPr>
          <p:nvPr userDrawn="1"/>
        </p:nvCxnSpPr>
        <p:spPr>
          <a:xfrm>
            <a:off x="1987448" y="5132851"/>
            <a:ext cx="0" cy="108000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39" name="Picture Placeholder 19">
            <a:extLst>
              <a:ext uri="{FF2B5EF4-FFF2-40B4-BE49-F238E27FC236}">
                <a16:creationId xmlns:a16="http://schemas.microsoft.com/office/drawing/2014/main" id="{206653EB-5D14-D1AC-D160-8A625F506C17}"/>
              </a:ext>
            </a:extLst>
          </p:cNvPr>
          <p:cNvSpPr>
            <a:spLocks noGrp="1"/>
          </p:cNvSpPr>
          <p:nvPr>
            <p:ph type="pic" sz="quarter" idx="16" hasCustomPrompt="1"/>
          </p:nvPr>
        </p:nvSpPr>
        <p:spPr>
          <a:xfrm>
            <a:off x="783752" y="615950"/>
            <a:ext cx="1002885" cy="1079956"/>
          </a:xfrm>
          <a:prstGeom prst="rect">
            <a:avLst/>
          </a:prstGeom>
          <a:noFill/>
        </p:spPr>
        <p:txBody>
          <a:bodyPr/>
          <a:lstStyle>
            <a:lvl1pPr marL="0" indent="0" algn="ctr">
              <a:buNone/>
              <a:defRPr/>
            </a:lvl1pPr>
          </a:lstStyle>
          <a:p>
            <a:r>
              <a:rPr lang="en-EE"/>
              <a:t>icon</a:t>
            </a:r>
          </a:p>
        </p:txBody>
      </p:sp>
      <p:sp>
        <p:nvSpPr>
          <p:cNvPr id="40" name="Picture Placeholder 19">
            <a:extLst>
              <a:ext uri="{FF2B5EF4-FFF2-40B4-BE49-F238E27FC236}">
                <a16:creationId xmlns:a16="http://schemas.microsoft.com/office/drawing/2014/main" id="{70D12DD3-A268-D688-55CE-E2232B0CAA89}"/>
              </a:ext>
            </a:extLst>
          </p:cNvPr>
          <p:cNvSpPr>
            <a:spLocks noGrp="1"/>
          </p:cNvSpPr>
          <p:nvPr>
            <p:ph type="pic" sz="quarter" idx="17" hasCustomPrompt="1"/>
          </p:nvPr>
        </p:nvSpPr>
        <p:spPr>
          <a:xfrm>
            <a:off x="783752" y="2111827"/>
            <a:ext cx="1002885" cy="1079956"/>
          </a:xfrm>
          <a:prstGeom prst="rect">
            <a:avLst/>
          </a:prstGeom>
          <a:noFill/>
        </p:spPr>
        <p:txBody>
          <a:bodyPr/>
          <a:lstStyle>
            <a:lvl1pPr marL="0" indent="0" algn="ctr">
              <a:buNone/>
              <a:defRPr/>
            </a:lvl1pPr>
          </a:lstStyle>
          <a:p>
            <a:r>
              <a:rPr lang="en-EE"/>
              <a:t>icon</a:t>
            </a:r>
          </a:p>
        </p:txBody>
      </p:sp>
      <p:sp>
        <p:nvSpPr>
          <p:cNvPr id="41" name="Picture Placeholder 19">
            <a:extLst>
              <a:ext uri="{FF2B5EF4-FFF2-40B4-BE49-F238E27FC236}">
                <a16:creationId xmlns:a16="http://schemas.microsoft.com/office/drawing/2014/main" id="{F4AD269D-E2C1-7FCD-6797-3D0B9B4D3A9E}"/>
              </a:ext>
            </a:extLst>
          </p:cNvPr>
          <p:cNvSpPr>
            <a:spLocks noGrp="1"/>
          </p:cNvSpPr>
          <p:nvPr>
            <p:ph type="pic" sz="quarter" idx="18" hasCustomPrompt="1"/>
          </p:nvPr>
        </p:nvSpPr>
        <p:spPr>
          <a:xfrm>
            <a:off x="783752" y="3634923"/>
            <a:ext cx="1002885" cy="1079956"/>
          </a:xfrm>
          <a:prstGeom prst="rect">
            <a:avLst/>
          </a:prstGeom>
          <a:noFill/>
        </p:spPr>
        <p:txBody>
          <a:bodyPr/>
          <a:lstStyle>
            <a:lvl1pPr marL="0" indent="0" algn="ctr">
              <a:buNone/>
              <a:defRPr/>
            </a:lvl1pPr>
          </a:lstStyle>
          <a:p>
            <a:r>
              <a:rPr lang="en-EE"/>
              <a:t>icon</a:t>
            </a:r>
          </a:p>
        </p:txBody>
      </p:sp>
      <p:sp>
        <p:nvSpPr>
          <p:cNvPr id="42" name="Picture Placeholder 19">
            <a:extLst>
              <a:ext uri="{FF2B5EF4-FFF2-40B4-BE49-F238E27FC236}">
                <a16:creationId xmlns:a16="http://schemas.microsoft.com/office/drawing/2014/main" id="{19444EFB-E8D4-DF2A-1A7E-A49D3A1C37C8}"/>
              </a:ext>
            </a:extLst>
          </p:cNvPr>
          <p:cNvSpPr>
            <a:spLocks noGrp="1"/>
          </p:cNvSpPr>
          <p:nvPr>
            <p:ph type="pic" sz="quarter" idx="19" hasCustomPrompt="1"/>
          </p:nvPr>
        </p:nvSpPr>
        <p:spPr>
          <a:xfrm>
            <a:off x="783752" y="5109080"/>
            <a:ext cx="1002885" cy="1079956"/>
          </a:xfrm>
          <a:prstGeom prst="rect">
            <a:avLst/>
          </a:prstGeom>
          <a:noFill/>
        </p:spPr>
        <p:txBody>
          <a:bodyPr/>
          <a:lstStyle>
            <a:lvl1pPr marL="0" indent="0" algn="ctr">
              <a:buNone/>
              <a:defRPr/>
            </a:lvl1pPr>
          </a:lstStyle>
          <a:p>
            <a:r>
              <a:rPr lang="en-EE"/>
              <a:t>icon</a:t>
            </a:r>
          </a:p>
        </p:txBody>
      </p:sp>
      <p:sp>
        <p:nvSpPr>
          <p:cNvPr id="43" name="Text Placeholder 26">
            <a:extLst>
              <a:ext uri="{FF2B5EF4-FFF2-40B4-BE49-F238E27FC236}">
                <a16:creationId xmlns:a16="http://schemas.microsoft.com/office/drawing/2014/main" id="{5CE6A1EB-0347-44EE-C077-290C81E00C04}"/>
              </a:ext>
            </a:extLst>
          </p:cNvPr>
          <p:cNvSpPr>
            <a:spLocks noGrp="1"/>
          </p:cNvSpPr>
          <p:nvPr>
            <p:ph type="body" sz="quarter" idx="20"/>
          </p:nvPr>
        </p:nvSpPr>
        <p:spPr>
          <a:xfrm>
            <a:off x="2170113" y="615950"/>
            <a:ext cx="4115814" cy="612000"/>
          </a:xfrm>
          <a:prstGeom prst="rect">
            <a:avLst/>
          </a:prstGeom>
        </p:spPr>
        <p:txBody>
          <a:bodyPr anchor="t">
            <a:normAutofit/>
          </a:bodyPr>
          <a:lstStyle>
            <a:lvl1pPr marL="0" indent="0">
              <a:lnSpc>
                <a:spcPct val="100000"/>
              </a:lnSpc>
              <a:buNone/>
              <a:defRPr sz="1800">
                <a:solidFill>
                  <a:schemeClr val="accent1"/>
                </a:solidFill>
              </a:defRPr>
            </a:lvl1pPr>
          </a:lstStyle>
          <a:p>
            <a:pPr lvl="0"/>
            <a:r>
              <a:rPr lang="et-EE"/>
              <a:t>Klõpsake juhteksemplari tekstilaadide redigeerimiseks</a:t>
            </a:r>
          </a:p>
        </p:txBody>
      </p:sp>
      <p:sp>
        <p:nvSpPr>
          <p:cNvPr id="44" name="Text Placeholder 26">
            <a:extLst>
              <a:ext uri="{FF2B5EF4-FFF2-40B4-BE49-F238E27FC236}">
                <a16:creationId xmlns:a16="http://schemas.microsoft.com/office/drawing/2014/main" id="{D139EC8C-F8E4-C9E4-F877-4CA6EC37B87E}"/>
              </a:ext>
            </a:extLst>
          </p:cNvPr>
          <p:cNvSpPr>
            <a:spLocks noGrp="1"/>
          </p:cNvSpPr>
          <p:nvPr>
            <p:ph type="body" sz="quarter" idx="21"/>
          </p:nvPr>
        </p:nvSpPr>
        <p:spPr>
          <a:xfrm>
            <a:off x="2170113" y="1192167"/>
            <a:ext cx="4115814" cy="545193"/>
          </a:xfrm>
          <a:prstGeom prst="rect">
            <a:avLst/>
          </a:prstGeom>
        </p:spPr>
        <p:txBody>
          <a:bodyPr anchor="b">
            <a:normAutofit/>
          </a:bodyPr>
          <a:lstStyle>
            <a:lvl1pPr marL="0" indent="0">
              <a:buNone/>
              <a:defRPr sz="1400"/>
            </a:lvl1pPr>
          </a:lstStyle>
          <a:p>
            <a:pPr lvl="0"/>
            <a:r>
              <a:rPr lang="et-EE"/>
              <a:t>Klõpsake juhteksemplari tekstilaadide redigeerimiseks</a:t>
            </a:r>
          </a:p>
        </p:txBody>
      </p:sp>
      <p:sp>
        <p:nvSpPr>
          <p:cNvPr id="45" name="Text Placeholder 26">
            <a:extLst>
              <a:ext uri="{FF2B5EF4-FFF2-40B4-BE49-F238E27FC236}">
                <a16:creationId xmlns:a16="http://schemas.microsoft.com/office/drawing/2014/main" id="{55CA5EB4-656B-B03C-4FD1-DFDFE39715AE}"/>
              </a:ext>
            </a:extLst>
          </p:cNvPr>
          <p:cNvSpPr>
            <a:spLocks noGrp="1"/>
          </p:cNvSpPr>
          <p:nvPr>
            <p:ph type="body" sz="quarter" idx="22"/>
          </p:nvPr>
        </p:nvSpPr>
        <p:spPr>
          <a:xfrm>
            <a:off x="2170113" y="2111827"/>
            <a:ext cx="4115814" cy="612000"/>
          </a:xfrm>
          <a:prstGeom prst="rect">
            <a:avLst/>
          </a:prstGeom>
        </p:spPr>
        <p:txBody>
          <a:bodyPr anchor="t">
            <a:normAutofit/>
          </a:bodyPr>
          <a:lstStyle>
            <a:lvl1pPr marL="0" indent="0">
              <a:lnSpc>
                <a:spcPct val="100000"/>
              </a:lnSpc>
              <a:buNone/>
              <a:defRPr sz="1800">
                <a:solidFill>
                  <a:schemeClr val="accent5"/>
                </a:solidFill>
              </a:defRPr>
            </a:lvl1pPr>
          </a:lstStyle>
          <a:p>
            <a:pPr lvl="0"/>
            <a:r>
              <a:rPr lang="et-EE"/>
              <a:t>Klõpsake juhteksemplari tekstilaadide redigeerimiseks</a:t>
            </a:r>
          </a:p>
        </p:txBody>
      </p:sp>
      <p:sp>
        <p:nvSpPr>
          <p:cNvPr id="46" name="Text Placeholder 26">
            <a:extLst>
              <a:ext uri="{FF2B5EF4-FFF2-40B4-BE49-F238E27FC236}">
                <a16:creationId xmlns:a16="http://schemas.microsoft.com/office/drawing/2014/main" id="{890BCA59-4E52-C19F-FECA-A3DA150D83E4}"/>
              </a:ext>
            </a:extLst>
          </p:cNvPr>
          <p:cNvSpPr>
            <a:spLocks noGrp="1"/>
          </p:cNvSpPr>
          <p:nvPr>
            <p:ph type="body" sz="quarter" idx="23"/>
          </p:nvPr>
        </p:nvSpPr>
        <p:spPr>
          <a:xfrm>
            <a:off x="2170113" y="2688045"/>
            <a:ext cx="4115814" cy="545193"/>
          </a:xfrm>
          <a:prstGeom prst="rect">
            <a:avLst/>
          </a:prstGeom>
        </p:spPr>
        <p:txBody>
          <a:bodyPr anchor="b">
            <a:normAutofit/>
          </a:bodyPr>
          <a:lstStyle>
            <a:lvl1pPr marL="0" indent="0">
              <a:buNone/>
              <a:defRPr sz="1400"/>
            </a:lvl1pPr>
          </a:lstStyle>
          <a:p>
            <a:pPr lvl="0"/>
            <a:r>
              <a:rPr lang="et-EE"/>
              <a:t>Klõpsake juhteksemplari tekstilaadide redigeerimiseks</a:t>
            </a:r>
          </a:p>
        </p:txBody>
      </p:sp>
      <p:sp>
        <p:nvSpPr>
          <p:cNvPr id="47" name="Text Placeholder 26">
            <a:extLst>
              <a:ext uri="{FF2B5EF4-FFF2-40B4-BE49-F238E27FC236}">
                <a16:creationId xmlns:a16="http://schemas.microsoft.com/office/drawing/2014/main" id="{6A5E367E-4CA1-7674-E6E5-398D1A3A474F}"/>
              </a:ext>
            </a:extLst>
          </p:cNvPr>
          <p:cNvSpPr>
            <a:spLocks noGrp="1"/>
          </p:cNvSpPr>
          <p:nvPr>
            <p:ph type="body" sz="quarter" idx="24"/>
          </p:nvPr>
        </p:nvSpPr>
        <p:spPr>
          <a:xfrm>
            <a:off x="2170113" y="3591380"/>
            <a:ext cx="4115814" cy="612000"/>
          </a:xfrm>
          <a:prstGeom prst="rect">
            <a:avLst/>
          </a:prstGeom>
        </p:spPr>
        <p:txBody>
          <a:bodyPr anchor="t">
            <a:normAutofit/>
          </a:bodyPr>
          <a:lstStyle>
            <a:lvl1pPr marL="0" indent="0">
              <a:lnSpc>
                <a:spcPct val="100000"/>
              </a:lnSpc>
              <a:buNone/>
              <a:defRPr sz="1800">
                <a:solidFill>
                  <a:schemeClr val="accent3"/>
                </a:solidFill>
              </a:defRPr>
            </a:lvl1pPr>
          </a:lstStyle>
          <a:p>
            <a:pPr lvl="0"/>
            <a:r>
              <a:rPr lang="et-EE"/>
              <a:t>Klõpsake juhteksemplari tekstilaadide redigeerimiseks</a:t>
            </a:r>
          </a:p>
        </p:txBody>
      </p:sp>
      <p:sp>
        <p:nvSpPr>
          <p:cNvPr id="48" name="Text Placeholder 26">
            <a:extLst>
              <a:ext uri="{FF2B5EF4-FFF2-40B4-BE49-F238E27FC236}">
                <a16:creationId xmlns:a16="http://schemas.microsoft.com/office/drawing/2014/main" id="{4DF6B707-8A45-95D7-38AB-3015D78867B6}"/>
              </a:ext>
            </a:extLst>
          </p:cNvPr>
          <p:cNvSpPr>
            <a:spLocks noGrp="1"/>
          </p:cNvSpPr>
          <p:nvPr>
            <p:ph type="body" sz="quarter" idx="25"/>
          </p:nvPr>
        </p:nvSpPr>
        <p:spPr>
          <a:xfrm>
            <a:off x="2170113" y="4167598"/>
            <a:ext cx="4115814" cy="545193"/>
          </a:xfrm>
          <a:prstGeom prst="rect">
            <a:avLst/>
          </a:prstGeom>
        </p:spPr>
        <p:txBody>
          <a:bodyPr anchor="b">
            <a:normAutofit/>
          </a:bodyPr>
          <a:lstStyle>
            <a:lvl1pPr marL="0" indent="0">
              <a:buNone/>
              <a:defRPr sz="1400"/>
            </a:lvl1pPr>
          </a:lstStyle>
          <a:p>
            <a:pPr lvl="0"/>
            <a:r>
              <a:rPr lang="et-EE"/>
              <a:t>Klõpsake juhteksemplari tekstilaadide redigeerimiseks</a:t>
            </a:r>
          </a:p>
        </p:txBody>
      </p:sp>
      <p:sp>
        <p:nvSpPr>
          <p:cNvPr id="49" name="Text Placeholder 26">
            <a:extLst>
              <a:ext uri="{FF2B5EF4-FFF2-40B4-BE49-F238E27FC236}">
                <a16:creationId xmlns:a16="http://schemas.microsoft.com/office/drawing/2014/main" id="{C877ABDD-D127-7481-767A-32EB515C91DB}"/>
              </a:ext>
            </a:extLst>
          </p:cNvPr>
          <p:cNvSpPr>
            <a:spLocks noGrp="1"/>
          </p:cNvSpPr>
          <p:nvPr>
            <p:ph type="body" sz="quarter" idx="26"/>
          </p:nvPr>
        </p:nvSpPr>
        <p:spPr>
          <a:xfrm>
            <a:off x="2170113" y="5115380"/>
            <a:ext cx="4115814" cy="612000"/>
          </a:xfrm>
          <a:prstGeom prst="rect">
            <a:avLst/>
          </a:prstGeom>
        </p:spPr>
        <p:txBody>
          <a:bodyPr anchor="t">
            <a:normAutofit/>
          </a:bodyPr>
          <a:lstStyle>
            <a:lvl1pPr marL="0" indent="0">
              <a:lnSpc>
                <a:spcPct val="100000"/>
              </a:lnSpc>
              <a:buNone/>
              <a:defRPr sz="1800">
                <a:solidFill>
                  <a:schemeClr val="accent4"/>
                </a:solidFill>
              </a:defRPr>
            </a:lvl1pPr>
          </a:lstStyle>
          <a:p>
            <a:pPr lvl="0"/>
            <a:r>
              <a:rPr lang="et-EE"/>
              <a:t>Klõpsake juhteksemplari tekstilaadide redigeerimiseks</a:t>
            </a:r>
          </a:p>
        </p:txBody>
      </p:sp>
      <p:sp>
        <p:nvSpPr>
          <p:cNvPr id="50" name="Text Placeholder 26">
            <a:extLst>
              <a:ext uri="{FF2B5EF4-FFF2-40B4-BE49-F238E27FC236}">
                <a16:creationId xmlns:a16="http://schemas.microsoft.com/office/drawing/2014/main" id="{3D6370A2-0B7A-54F9-7303-ED693326DE0C}"/>
              </a:ext>
            </a:extLst>
          </p:cNvPr>
          <p:cNvSpPr>
            <a:spLocks noGrp="1"/>
          </p:cNvSpPr>
          <p:nvPr>
            <p:ph type="body" sz="quarter" idx="27"/>
          </p:nvPr>
        </p:nvSpPr>
        <p:spPr>
          <a:xfrm>
            <a:off x="2170113" y="5691598"/>
            <a:ext cx="4115814" cy="545193"/>
          </a:xfrm>
          <a:prstGeom prst="rect">
            <a:avLst/>
          </a:prstGeom>
        </p:spPr>
        <p:txBody>
          <a:bodyPr anchor="b">
            <a:normAutofit/>
          </a:bodyPr>
          <a:lstStyle>
            <a:lvl1pPr marL="0" indent="0">
              <a:buNone/>
              <a:defRPr sz="1400"/>
            </a:lvl1pPr>
          </a:lstStyle>
          <a:p>
            <a:pPr lvl="0"/>
            <a:r>
              <a:rPr lang="et-EE"/>
              <a:t>Klõpsake juhteksemplari tekstilaadide redigeerimiseks</a:t>
            </a:r>
          </a:p>
        </p:txBody>
      </p:sp>
      <p:sp>
        <p:nvSpPr>
          <p:cNvPr id="2" name="Text Placeholder 7">
            <a:extLst>
              <a:ext uri="{FF2B5EF4-FFF2-40B4-BE49-F238E27FC236}">
                <a16:creationId xmlns:a16="http://schemas.microsoft.com/office/drawing/2014/main" id="{EEB53B3A-89B1-2B57-0F18-19107F1B968F}"/>
              </a:ext>
            </a:extLst>
          </p:cNvPr>
          <p:cNvSpPr>
            <a:spLocks noGrp="1"/>
          </p:cNvSpPr>
          <p:nvPr>
            <p:ph type="body" sz="quarter" idx="13" hasCustomPrompt="1"/>
          </p:nvPr>
        </p:nvSpPr>
        <p:spPr>
          <a:xfrm>
            <a:off x="11568113" y="3429000"/>
            <a:ext cx="360363" cy="2808288"/>
          </a:xfrm>
          <a:prstGeom prst="rect">
            <a:avLst/>
          </a:prstGeom>
        </p:spPr>
        <p:txBody>
          <a:bodyPr vert="vert270" bIns="0"/>
          <a:lstStyle>
            <a:lvl1pPr marL="0" indent="0">
              <a:buNone/>
              <a:defRPr sz="800">
                <a:solidFill>
                  <a:schemeClr val="bg1"/>
                </a:solidFill>
              </a:defRPr>
            </a:lvl1pPr>
            <a:lvl2pPr marL="180970" indent="0">
              <a:buNone/>
              <a:defRPr sz="800">
                <a:solidFill>
                  <a:schemeClr val="bg1"/>
                </a:solidFill>
              </a:defRPr>
            </a:lvl2pPr>
            <a:lvl3pPr marL="361942" indent="0">
              <a:buNone/>
              <a:defRPr sz="800">
                <a:solidFill>
                  <a:schemeClr val="bg1"/>
                </a:solidFill>
              </a:defRPr>
            </a:lvl3pPr>
            <a:lvl4pPr marL="542912" indent="0">
              <a:buNone/>
              <a:defRPr sz="800">
                <a:solidFill>
                  <a:schemeClr val="bg1"/>
                </a:solidFill>
              </a:defRPr>
            </a:lvl4pPr>
            <a:lvl5pPr marL="714357" indent="0">
              <a:buNone/>
              <a:defRPr sz="800">
                <a:solidFill>
                  <a:schemeClr val="bg1"/>
                </a:solidFill>
              </a:defRPr>
            </a:lvl5pPr>
          </a:lstStyle>
          <a:p>
            <a:pPr lvl="0"/>
            <a:r>
              <a:rPr lang="en-US"/>
              <a:t>© Copyright</a:t>
            </a:r>
            <a:endParaRPr lang="en-GB"/>
          </a:p>
        </p:txBody>
      </p:sp>
    </p:spTree>
    <p:extLst>
      <p:ext uri="{BB962C8B-B14F-4D97-AF65-F5344CB8AC3E}">
        <p14:creationId xmlns:p14="http://schemas.microsoft.com/office/powerpoint/2010/main" val="2398506818"/>
      </p:ext>
    </p:extLst>
  </p:cSld>
  <p:clrMapOvr>
    <a:masterClrMapping/>
  </p:clrMapOvr>
  <p:transition spd="slow">
    <p:push dir="u"/>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11_Sisu_Valge_eri5">
    <p:spTree>
      <p:nvGrpSpPr>
        <p:cNvPr id="1" name=""/>
        <p:cNvGrpSpPr/>
        <p:nvPr/>
      </p:nvGrpSpPr>
      <p:grpSpPr>
        <a:xfrm>
          <a:off x="0" y="0"/>
          <a:ext cx="0" cy="0"/>
          <a:chOff x="0" y="0"/>
          <a:chExt cx="0" cy="0"/>
        </a:xfrm>
      </p:grpSpPr>
      <p:sp>
        <p:nvSpPr>
          <p:cNvPr id="3" name="Picture Placeholder 9">
            <a:extLst>
              <a:ext uri="{FF2B5EF4-FFF2-40B4-BE49-F238E27FC236}">
                <a16:creationId xmlns:a16="http://schemas.microsoft.com/office/drawing/2014/main" id="{3F33DBEE-FBE3-4C51-78B1-85817AFB3E72}"/>
              </a:ext>
            </a:extLst>
          </p:cNvPr>
          <p:cNvSpPr>
            <a:spLocks noGrp="1" noChangeAspect="1"/>
          </p:cNvSpPr>
          <p:nvPr>
            <p:ph type="pic" sz="quarter" idx="15" hasCustomPrompt="1"/>
          </p:nvPr>
        </p:nvSpPr>
        <p:spPr>
          <a:xfrm>
            <a:off x="6486739" y="0"/>
            <a:ext cx="5705261" cy="6858000"/>
          </a:xfrm>
          <a:custGeom>
            <a:avLst/>
            <a:gdLst>
              <a:gd name="connsiteX0" fmla="*/ 0 w 5735637"/>
              <a:gd name="connsiteY0" fmla="*/ 0 h 6894513"/>
              <a:gd name="connsiteX1" fmla="*/ 5735637 w 5735637"/>
              <a:gd name="connsiteY1" fmla="*/ 0 h 6894513"/>
              <a:gd name="connsiteX2" fmla="*/ 5735637 w 5735637"/>
              <a:gd name="connsiteY2" fmla="*/ 6894513 h 6894513"/>
              <a:gd name="connsiteX3" fmla="*/ 0 w 5735637"/>
              <a:gd name="connsiteY3" fmla="*/ 6894513 h 6894513"/>
              <a:gd name="connsiteX4" fmla="*/ 0 w 5735637"/>
              <a:gd name="connsiteY4" fmla="*/ 6891191 h 6894513"/>
              <a:gd name="connsiteX5" fmla="*/ 231322 w 5735637"/>
              <a:gd name="connsiteY5" fmla="*/ 6891581 h 6894513"/>
              <a:gd name="connsiteX6" fmla="*/ 2669051 w 5735637"/>
              <a:gd name="connsiteY6" fmla="*/ 6894490 h 6894513"/>
              <a:gd name="connsiteX7" fmla="*/ 2487027 w 5735637"/>
              <a:gd name="connsiteY7" fmla="*/ 6683082 h 6894513"/>
              <a:gd name="connsiteX8" fmla="*/ 35628 w 5735637"/>
              <a:gd name="connsiteY8" fmla="*/ 345162 h 6894513"/>
              <a:gd name="connsiteX9" fmla="*/ 27755 w 5735637"/>
              <a:gd name="connsiteY9" fmla="*/ 28149 h 6894513"/>
              <a:gd name="connsiteX10" fmla="*/ 0 w 5735637"/>
              <a:gd name="connsiteY10" fmla="*/ 26191 h 6894513"/>
              <a:gd name="connsiteX0" fmla="*/ 0 w 5735637"/>
              <a:gd name="connsiteY0" fmla="*/ 0 h 6894513"/>
              <a:gd name="connsiteX1" fmla="*/ 5735637 w 5735637"/>
              <a:gd name="connsiteY1" fmla="*/ 0 h 6894513"/>
              <a:gd name="connsiteX2" fmla="*/ 5735637 w 5735637"/>
              <a:gd name="connsiteY2" fmla="*/ 6894513 h 6894513"/>
              <a:gd name="connsiteX3" fmla="*/ 0 w 5735637"/>
              <a:gd name="connsiteY3" fmla="*/ 6894513 h 6894513"/>
              <a:gd name="connsiteX4" fmla="*/ 0 w 5735637"/>
              <a:gd name="connsiteY4" fmla="*/ 6891191 h 6894513"/>
              <a:gd name="connsiteX5" fmla="*/ 231322 w 5735637"/>
              <a:gd name="connsiteY5" fmla="*/ 6891581 h 6894513"/>
              <a:gd name="connsiteX6" fmla="*/ 2669051 w 5735637"/>
              <a:gd name="connsiteY6" fmla="*/ 6894490 h 6894513"/>
              <a:gd name="connsiteX7" fmla="*/ 2487027 w 5735637"/>
              <a:gd name="connsiteY7" fmla="*/ 6683082 h 6894513"/>
              <a:gd name="connsiteX8" fmla="*/ 35628 w 5735637"/>
              <a:gd name="connsiteY8" fmla="*/ 345162 h 6894513"/>
              <a:gd name="connsiteX9" fmla="*/ 27755 w 5735637"/>
              <a:gd name="connsiteY9" fmla="*/ 28149 h 6894513"/>
              <a:gd name="connsiteX10" fmla="*/ 0 w 5735637"/>
              <a:gd name="connsiteY10" fmla="*/ 0 h 6894513"/>
              <a:gd name="connsiteX0" fmla="*/ 28727 w 5735637"/>
              <a:gd name="connsiteY0" fmla="*/ 0 h 6894513"/>
              <a:gd name="connsiteX1" fmla="*/ 5735637 w 5735637"/>
              <a:gd name="connsiteY1" fmla="*/ 0 h 6894513"/>
              <a:gd name="connsiteX2" fmla="*/ 5735637 w 5735637"/>
              <a:gd name="connsiteY2" fmla="*/ 6894513 h 6894513"/>
              <a:gd name="connsiteX3" fmla="*/ 0 w 5735637"/>
              <a:gd name="connsiteY3" fmla="*/ 6894513 h 6894513"/>
              <a:gd name="connsiteX4" fmla="*/ 0 w 5735637"/>
              <a:gd name="connsiteY4" fmla="*/ 6891191 h 6894513"/>
              <a:gd name="connsiteX5" fmla="*/ 231322 w 5735637"/>
              <a:gd name="connsiteY5" fmla="*/ 6891581 h 6894513"/>
              <a:gd name="connsiteX6" fmla="*/ 2669051 w 5735637"/>
              <a:gd name="connsiteY6" fmla="*/ 6894490 h 6894513"/>
              <a:gd name="connsiteX7" fmla="*/ 2487027 w 5735637"/>
              <a:gd name="connsiteY7" fmla="*/ 6683082 h 6894513"/>
              <a:gd name="connsiteX8" fmla="*/ 35628 w 5735637"/>
              <a:gd name="connsiteY8" fmla="*/ 345162 h 6894513"/>
              <a:gd name="connsiteX9" fmla="*/ 27755 w 5735637"/>
              <a:gd name="connsiteY9" fmla="*/ 28149 h 6894513"/>
              <a:gd name="connsiteX10" fmla="*/ 28727 w 5735637"/>
              <a:gd name="connsiteY10" fmla="*/ 0 h 6894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35637" h="6894513">
                <a:moveTo>
                  <a:pt x="28727" y="0"/>
                </a:moveTo>
                <a:lnTo>
                  <a:pt x="5735637" y="0"/>
                </a:lnTo>
                <a:lnTo>
                  <a:pt x="5735637" y="6894513"/>
                </a:lnTo>
                <a:lnTo>
                  <a:pt x="0" y="6894513"/>
                </a:lnTo>
                <a:lnTo>
                  <a:pt x="0" y="6891191"/>
                </a:lnTo>
                <a:lnTo>
                  <a:pt x="231322" y="6891581"/>
                </a:lnTo>
                <a:lnTo>
                  <a:pt x="2669051" y="6894490"/>
                </a:lnTo>
                <a:lnTo>
                  <a:pt x="2487027" y="6683082"/>
                </a:lnTo>
                <a:cubicBezTo>
                  <a:pt x="1052157" y="4939997"/>
                  <a:pt x="151989" y="2744870"/>
                  <a:pt x="35628" y="345162"/>
                </a:cubicBezTo>
                <a:lnTo>
                  <a:pt x="27755" y="28149"/>
                </a:lnTo>
                <a:lnTo>
                  <a:pt x="28727" y="0"/>
                </a:lnTo>
                <a:close/>
              </a:path>
            </a:pathLst>
          </a:custGeom>
          <a:solidFill>
            <a:schemeClr val="accent2"/>
          </a:solidFill>
          <a:ln>
            <a:noFill/>
          </a:ln>
        </p:spPr>
        <p:txBody>
          <a:bodyPr wrap="square" anchor="ctr">
            <a:noAutofit/>
          </a:bodyPr>
          <a:lstStyle>
            <a:lvl1pPr marL="0" indent="0" algn="l">
              <a:buFont typeface="+mj-lt"/>
              <a:buNone/>
              <a:defRPr>
                <a:solidFill>
                  <a:schemeClr val="bg1"/>
                </a:solidFill>
              </a:defRPr>
            </a:lvl1pPr>
          </a:lstStyle>
          <a:p>
            <a:pPr marL="342900" marR="0" lvl="0" indent="-342900" algn="l" defTabSz="269993" rtl="0" eaLnBrk="1" fontAlgn="auto" latinLnBrk="0" hangingPunct="1">
              <a:lnSpc>
                <a:spcPct val="100000"/>
              </a:lnSpc>
              <a:spcBef>
                <a:spcPts val="400"/>
              </a:spcBef>
              <a:spcAft>
                <a:spcPts val="0"/>
              </a:spcAft>
              <a:buClr>
                <a:schemeClr val="accent5"/>
              </a:buClr>
              <a:buSzTx/>
              <a:tabLst/>
              <a:defRPr/>
            </a:pPr>
            <a:r>
              <a:rPr lang="en-GB"/>
              <a:t>                   Click icon to add pictures</a:t>
            </a:r>
            <a:endParaRPr lang="en-EE"/>
          </a:p>
        </p:txBody>
      </p:sp>
      <p:cxnSp>
        <p:nvCxnSpPr>
          <p:cNvPr id="6" name="Straight Connector 5">
            <a:extLst>
              <a:ext uri="{FF2B5EF4-FFF2-40B4-BE49-F238E27FC236}">
                <a16:creationId xmlns:a16="http://schemas.microsoft.com/office/drawing/2014/main" id="{B1A23B53-12C8-3201-A176-839F221B15AC}"/>
              </a:ext>
            </a:extLst>
          </p:cNvPr>
          <p:cNvCxnSpPr>
            <a:cxnSpLocks/>
          </p:cNvCxnSpPr>
          <p:nvPr/>
        </p:nvCxnSpPr>
        <p:spPr>
          <a:xfrm>
            <a:off x="1987448" y="1646421"/>
            <a:ext cx="0" cy="1080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552FFCF-7BF3-584B-0747-ABB1556EBB35}"/>
              </a:ext>
            </a:extLst>
          </p:cNvPr>
          <p:cNvCxnSpPr>
            <a:cxnSpLocks/>
          </p:cNvCxnSpPr>
          <p:nvPr/>
        </p:nvCxnSpPr>
        <p:spPr>
          <a:xfrm>
            <a:off x="1987448" y="3136720"/>
            <a:ext cx="0" cy="108000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4BCA625E-9432-8930-3807-33884F4D841A}"/>
              </a:ext>
            </a:extLst>
          </p:cNvPr>
          <p:cNvCxnSpPr>
            <a:cxnSpLocks/>
          </p:cNvCxnSpPr>
          <p:nvPr/>
        </p:nvCxnSpPr>
        <p:spPr>
          <a:xfrm>
            <a:off x="1987448" y="4616455"/>
            <a:ext cx="0" cy="108000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20" name="Picture Placeholder 19">
            <a:extLst>
              <a:ext uri="{FF2B5EF4-FFF2-40B4-BE49-F238E27FC236}">
                <a16:creationId xmlns:a16="http://schemas.microsoft.com/office/drawing/2014/main" id="{40AC03E2-EE90-F4CF-E8D4-A801F5FEFE2C}"/>
              </a:ext>
            </a:extLst>
          </p:cNvPr>
          <p:cNvSpPr>
            <a:spLocks noGrp="1"/>
          </p:cNvSpPr>
          <p:nvPr>
            <p:ph type="pic" sz="quarter" idx="16" hasCustomPrompt="1"/>
          </p:nvPr>
        </p:nvSpPr>
        <p:spPr>
          <a:xfrm>
            <a:off x="783752" y="1646465"/>
            <a:ext cx="1002885" cy="1079956"/>
          </a:xfrm>
          <a:prstGeom prst="rect">
            <a:avLst/>
          </a:prstGeom>
          <a:noFill/>
        </p:spPr>
        <p:txBody>
          <a:bodyPr/>
          <a:lstStyle>
            <a:lvl1pPr marL="0" indent="0" algn="ctr">
              <a:buNone/>
              <a:defRPr/>
            </a:lvl1pPr>
          </a:lstStyle>
          <a:p>
            <a:r>
              <a:rPr lang="en-EE"/>
              <a:t>icon</a:t>
            </a:r>
          </a:p>
        </p:txBody>
      </p:sp>
      <p:sp>
        <p:nvSpPr>
          <p:cNvPr id="21" name="Picture Placeholder 19">
            <a:extLst>
              <a:ext uri="{FF2B5EF4-FFF2-40B4-BE49-F238E27FC236}">
                <a16:creationId xmlns:a16="http://schemas.microsoft.com/office/drawing/2014/main" id="{14E88627-A698-0837-AEB7-97E56FB82982}"/>
              </a:ext>
            </a:extLst>
          </p:cNvPr>
          <p:cNvSpPr>
            <a:spLocks noGrp="1"/>
          </p:cNvSpPr>
          <p:nvPr>
            <p:ph type="pic" sz="quarter" idx="17" hasCustomPrompt="1"/>
          </p:nvPr>
        </p:nvSpPr>
        <p:spPr>
          <a:xfrm>
            <a:off x="783752" y="3142342"/>
            <a:ext cx="1002885" cy="1079956"/>
          </a:xfrm>
          <a:prstGeom prst="rect">
            <a:avLst/>
          </a:prstGeom>
          <a:noFill/>
        </p:spPr>
        <p:txBody>
          <a:bodyPr/>
          <a:lstStyle>
            <a:lvl1pPr marL="0" indent="0" algn="ctr">
              <a:buNone/>
              <a:defRPr/>
            </a:lvl1pPr>
          </a:lstStyle>
          <a:p>
            <a:r>
              <a:rPr lang="en-EE"/>
              <a:t>icon</a:t>
            </a:r>
          </a:p>
        </p:txBody>
      </p:sp>
      <p:sp>
        <p:nvSpPr>
          <p:cNvPr id="24" name="Picture Placeholder 19">
            <a:extLst>
              <a:ext uri="{FF2B5EF4-FFF2-40B4-BE49-F238E27FC236}">
                <a16:creationId xmlns:a16="http://schemas.microsoft.com/office/drawing/2014/main" id="{6BD491F5-2088-FAE6-DCD9-616D54CC7BAA}"/>
              </a:ext>
            </a:extLst>
          </p:cNvPr>
          <p:cNvSpPr>
            <a:spLocks noGrp="1"/>
          </p:cNvSpPr>
          <p:nvPr>
            <p:ph type="pic" sz="quarter" idx="18" hasCustomPrompt="1"/>
          </p:nvPr>
        </p:nvSpPr>
        <p:spPr>
          <a:xfrm>
            <a:off x="783752" y="4665438"/>
            <a:ext cx="1002885" cy="1079956"/>
          </a:xfrm>
          <a:prstGeom prst="rect">
            <a:avLst/>
          </a:prstGeom>
          <a:noFill/>
        </p:spPr>
        <p:txBody>
          <a:bodyPr/>
          <a:lstStyle>
            <a:lvl1pPr marL="0" indent="0" algn="ctr">
              <a:buNone/>
              <a:defRPr/>
            </a:lvl1pPr>
          </a:lstStyle>
          <a:p>
            <a:r>
              <a:rPr lang="en-EE"/>
              <a:t>icon</a:t>
            </a:r>
          </a:p>
        </p:txBody>
      </p:sp>
      <p:sp>
        <p:nvSpPr>
          <p:cNvPr id="27" name="Text Placeholder 26">
            <a:extLst>
              <a:ext uri="{FF2B5EF4-FFF2-40B4-BE49-F238E27FC236}">
                <a16:creationId xmlns:a16="http://schemas.microsoft.com/office/drawing/2014/main" id="{B019A14E-F9D2-A8C4-835F-6E2280822669}"/>
              </a:ext>
            </a:extLst>
          </p:cNvPr>
          <p:cNvSpPr>
            <a:spLocks noGrp="1"/>
          </p:cNvSpPr>
          <p:nvPr>
            <p:ph type="body" sz="quarter" idx="20"/>
          </p:nvPr>
        </p:nvSpPr>
        <p:spPr>
          <a:xfrm>
            <a:off x="2170112" y="1646465"/>
            <a:ext cx="4240841" cy="545737"/>
          </a:xfrm>
          <a:prstGeom prst="rect">
            <a:avLst/>
          </a:prstGeom>
        </p:spPr>
        <p:txBody>
          <a:bodyPr anchor="t">
            <a:normAutofit/>
          </a:bodyPr>
          <a:lstStyle>
            <a:lvl1pPr marL="0" indent="0">
              <a:buNone/>
              <a:defRPr sz="1800">
                <a:solidFill>
                  <a:schemeClr val="accent1"/>
                </a:solidFill>
              </a:defRPr>
            </a:lvl1pPr>
          </a:lstStyle>
          <a:p>
            <a:pPr lvl="0"/>
            <a:r>
              <a:rPr lang="et-EE"/>
              <a:t>Klõpsake juhteksemplari tekstilaadide redigeerimiseks</a:t>
            </a:r>
          </a:p>
        </p:txBody>
      </p:sp>
      <p:sp>
        <p:nvSpPr>
          <p:cNvPr id="28" name="Text Placeholder 26">
            <a:extLst>
              <a:ext uri="{FF2B5EF4-FFF2-40B4-BE49-F238E27FC236}">
                <a16:creationId xmlns:a16="http://schemas.microsoft.com/office/drawing/2014/main" id="{0BD79A8A-F2D1-0569-183A-0BCB13785616}"/>
              </a:ext>
            </a:extLst>
          </p:cNvPr>
          <p:cNvSpPr>
            <a:spLocks noGrp="1"/>
          </p:cNvSpPr>
          <p:nvPr>
            <p:ph type="body" sz="quarter" idx="21"/>
          </p:nvPr>
        </p:nvSpPr>
        <p:spPr>
          <a:xfrm>
            <a:off x="2170112" y="2212522"/>
            <a:ext cx="4240841" cy="545737"/>
          </a:xfrm>
          <a:prstGeom prst="rect">
            <a:avLst/>
          </a:prstGeom>
        </p:spPr>
        <p:txBody>
          <a:bodyPr anchor="b">
            <a:normAutofit/>
          </a:bodyPr>
          <a:lstStyle>
            <a:lvl1pPr marL="0" indent="0">
              <a:buNone/>
              <a:defRPr sz="1400"/>
            </a:lvl1pPr>
          </a:lstStyle>
          <a:p>
            <a:pPr lvl="0"/>
            <a:r>
              <a:rPr lang="et-EE"/>
              <a:t>Klõpsake juhteksemplari tekstilaadide redigeerimiseks</a:t>
            </a:r>
          </a:p>
        </p:txBody>
      </p:sp>
      <p:sp>
        <p:nvSpPr>
          <p:cNvPr id="29" name="Text Placeholder 26">
            <a:extLst>
              <a:ext uri="{FF2B5EF4-FFF2-40B4-BE49-F238E27FC236}">
                <a16:creationId xmlns:a16="http://schemas.microsoft.com/office/drawing/2014/main" id="{C989D314-C993-AEEE-8BE6-EBE91FC7B4B9}"/>
              </a:ext>
            </a:extLst>
          </p:cNvPr>
          <p:cNvSpPr>
            <a:spLocks noGrp="1"/>
          </p:cNvSpPr>
          <p:nvPr>
            <p:ph type="body" sz="quarter" idx="22"/>
          </p:nvPr>
        </p:nvSpPr>
        <p:spPr>
          <a:xfrm>
            <a:off x="2170112" y="3142343"/>
            <a:ext cx="4240841" cy="545737"/>
          </a:xfrm>
          <a:prstGeom prst="rect">
            <a:avLst/>
          </a:prstGeom>
        </p:spPr>
        <p:txBody>
          <a:bodyPr anchor="t"/>
          <a:lstStyle>
            <a:lvl1pPr marL="0" indent="0">
              <a:buNone/>
              <a:defRPr sz="2000">
                <a:solidFill>
                  <a:schemeClr val="accent5"/>
                </a:solidFill>
              </a:defRPr>
            </a:lvl1pPr>
          </a:lstStyle>
          <a:p>
            <a:pPr lvl="0"/>
            <a:r>
              <a:rPr lang="et-EE"/>
              <a:t>Klõpsake juhteksemplari tekstilaadide redigeerimiseks</a:t>
            </a:r>
          </a:p>
        </p:txBody>
      </p:sp>
      <p:sp>
        <p:nvSpPr>
          <p:cNvPr id="30" name="Text Placeholder 26">
            <a:extLst>
              <a:ext uri="{FF2B5EF4-FFF2-40B4-BE49-F238E27FC236}">
                <a16:creationId xmlns:a16="http://schemas.microsoft.com/office/drawing/2014/main" id="{8B50DD3D-E739-8EA3-25C5-53C3D0364B86}"/>
              </a:ext>
            </a:extLst>
          </p:cNvPr>
          <p:cNvSpPr>
            <a:spLocks noGrp="1"/>
          </p:cNvSpPr>
          <p:nvPr>
            <p:ph type="body" sz="quarter" idx="23"/>
          </p:nvPr>
        </p:nvSpPr>
        <p:spPr>
          <a:xfrm>
            <a:off x="2170112" y="3708400"/>
            <a:ext cx="4240841" cy="545737"/>
          </a:xfrm>
          <a:prstGeom prst="rect">
            <a:avLst/>
          </a:prstGeom>
        </p:spPr>
        <p:txBody>
          <a:bodyPr anchor="b">
            <a:normAutofit/>
          </a:bodyPr>
          <a:lstStyle>
            <a:lvl1pPr marL="0" indent="0">
              <a:buNone/>
              <a:defRPr sz="1400"/>
            </a:lvl1pPr>
          </a:lstStyle>
          <a:p>
            <a:pPr lvl="0"/>
            <a:r>
              <a:rPr lang="et-EE"/>
              <a:t>Klõpsake juhteksemplari tekstilaadide redigeerimiseks</a:t>
            </a:r>
          </a:p>
        </p:txBody>
      </p:sp>
      <p:sp>
        <p:nvSpPr>
          <p:cNvPr id="31" name="Text Placeholder 26">
            <a:extLst>
              <a:ext uri="{FF2B5EF4-FFF2-40B4-BE49-F238E27FC236}">
                <a16:creationId xmlns:a16="http://schemas.microsoft.com/office/drawing/2014/main" id="{63731E30-7B74-F090-E145-ABBF2F738280}"/>
              </a:ext>
            </a:extLst>
          </p:cNvPr>
          <p:cNvSpPr>
            <a:spLocks noGrp="1"/>
          </p:cNvSpPr>
          <p:nvPr>
            <p:ph type="body" sz="quarter" idx="24"/>
          </p:nvPr>
        </p:nvSpPr>
        <p:spPr>
          <a:xfrm>
            <a:off x="2170112" y="4621896"/>
            <a:ext cx="4240841" cy="545737"/>
          </a:xfrm>
          <a:prstGeom prst="rect">
            <a:avLst/>
          </a:prstGeom>
        </p:spPr>
        <p:txBody>
          <a:bodyPr anchor="t"/>
          <a:lstStyle>
            <a:lvl1pPr marL="0" indent="0">
              <a:buNone/>
              <a:defRPr sz="2000">
                <a:solidFill>
                  <a:schemeClr val="accent3"/>
                </a:solidFill>
              </a:defRPr>
            </a:lvl1pPr>
          </a:lstStyle>
          <a:p>
            <a:pPr lvl="0"/>
            <a:r>
              <a:rPr lang="et-EE"/>
              <a:t>Klõpsake juhteksemplari tekstilaadide redigeerimiseks</a:t>
            </a:r>
          </a:p>
        </p:txBody>
      </p:sp>
      <p:sp>
        <p:nvSpPr>
          <p:cNvPr id="32" name="Text Placeholder 26">
            <a:extLst>
              <a:ext uri="{FF2B5EF4-FFF2-40B4-BE49-F238E27FC236}">
                <a16:creationId xmlns:a16="http://schemas.microsoft.com/office/drawing/2014/main" id="{2CF1BCE5-A91B-EF7A-4D89-B82261905ED4}"/>
              </a:ext>
            </a:extLst>
          </p:cNvPr>
          <p:cNvSpPr>
            <a:spLocks noGrp="1"/>
          </p:cNvSpPr>
          <p:nvPr>
            <p:ph type="body" sz="quarter" idx="25"/>
          </p:nvPr>
        </p:nvSpPr>
        <p:spPr>
          <a:xfrm>
            <a:off x="2170112" y="5187953"/>
            <a:ext cx="4240841" cy="545737"/>
          </a:xfrm>
          <a:prstGeom prst="rect">
            <a:avLst/>
          </a:prstGeom>
        </p:spPr>
        <p:txBody>
          <a:bodyPr anchor="b">
            <a:normAutofit/>
          </a:bodyPr>
          <a:lstStyle>
            <a:lvl1pPr marL="0" indent="0">
              <a:buNone/>
              <a:defRPr sz="1400"/>
            </a:lvl1pPr>
          </a:lstStyle>
          <a:p>
            <a:pPr lvl="0"/>
            <a:r>
              <a:rPr lang="et-EE"/>
              <a:t>Klõpsake juhteksemplari tekstilaadide redigeerimiseks</a:t>
            </a:r>
          </a:p>
        </p:txBody>
      </p:sp>
      <p:sp>
        <p:nvSpPr>
          <p:cNvPr id="2" name="Text Placeholder 7">
            <a:extLst>
              <a:ext uri="{FF2B5EF4-FFF2-40B4-BE49-F238E27FC236}">
                <a16:creationId xmlns:a16="http://schemas.microsoft.com/office/drawing/2014/main" id="{BC4FAFD5-F95A-038D-BA73-9E2E70A1D0F3}"/>
              </a:ext>
            </a:extLst>
          </p:cNvPr>
          <p:cNvSpPr>
            <a:spLocks noGrp="1"/>
          </p:cNvSpPr>
          <p:nvPr>
            <p:ph type="body" sz="quarter" idx="13" hasCustomPrompt="1"/>
          </p:nvPr>
        </p:nvSpPr>
        <p:spPr>
          <a:xfrm>
            <a:off x="11568113" y="3429000"/>
            <a:ext cx="360363" cy="2808288"/>
          </a:xfrm>
          <a:prstGeom prst="rect">
            <a:avLst/>
          </a:prstGeom>
        </p:spPr>
        <p:txBody>
          <a:bodyPr vert="vert270" bIns="0"/>
          <a:lstStyle>
            <a:lvl1pPr marL="0" indent="0">
              <a:buNone/>
              <a:defRPr sz="800">
                <a:solidFill>
                  <a:schemeClr val="bg1"/>
                </a:solidFill>
              </a:defRPr>
            </a:lvl1pPr>
            <a:lvl2pPr marL="180970" indent="0">
              <a:buNone/>
              <a:defRPr sz="800">
                <a:solidFill>
                  <a:schemeClr val="bg1"/>
                </a:solidFill>
              </a:defRPr>
            </a:lvl2pPr>
            <a:lvl3pPr marL="361942" indent="0">
              <a:buNone/>
              <a:defRPr sz="800">
                <a:solidFill>
                  <a:schemeClr val="bg1"/>
                </a:solidFill>
              </a:defRPr>
            </a:lvl3pPr>
            <a:lvl4pPr marL="542912" indent="0">
              <a:buNone/>
              <a:defRPr sz="800">
                <a:solidFill>
                  <a:schemeClr val="bg1"/>
                </a:solidFill>
              </a:defRPr>
            </a:lvl4pPr>
            <a:lvl5pPr marL="714357" indent="0">
              <a:buNone/>
              <a:defRPr sz="800">
                <a:solidFill>
                  <a:schemeClr val="bg1"/>
                </a:solidFill>
              </a:defRPr>
            </a:lvl5pPr>
          </a:lstStyle>
          <a:p>
            <a:pPr lvl="0"/>
            <a:r>
              <a:rPr lang="en-US"/>
              <a:t>© Copyright</a:t>
            </a:r>
            <a:endParaRPr lang="en-GB"/>
          </a:p>
        </p:txBody>
      </p:sp>
      <p:cxnSp>
        <p:nvCxnSpPr>
          <p:cNvPr id="4" name="Straight Connector 3">
            <a:extLst>
              <a:ext uri="{FF2B5EF4-FFF2-40B4-BE49-F238E27FC236}">
                <a16:creationId xmlns:a16="http://schemas.microsoft.com/office/drawing/2014/main" id="{71D35723-3DAE-82B6-08F2-C0F74A8B5733}"/>
              </a:ext>
            </a:extLst>
          </p:cNvPr>
          <p:cNvCxnSpPr>
            <a:cxnSpLocks/>
          </p:cNvCxnSpPr>
          <p:nvPr userDrawn="1"/>
        </p:nvCxnSpPr>
        <p:spPr>
          <a:xfrm>
            <a:off x="1987448" y="1646421"/>
            <a:ext cx="0" cy="1080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150B38C6-7167-A178-F9C5-47ABFA5531D4}"/>
              </a:ext>
            </a:extLst>
          </p:cNvPr>
          <p:cNvCxnSpPr>
            <a:cxnSpLocks/>
          </p:cNvCxnSpPr>
          <p:nvPr userDrawn="1"/>
        </p:nvCxnSpPr>
        <p:spPr>
          <a:xfrm>
            <a:off x="1987448" y="3136720"/>
            <a:ext cx="0" cy="108000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97301D3C-BE83-B4DF-74A4-01B09C65A2F7}"/>
              </a:ext>
            </a:extLst>
          </p:cNvPr>
          <p:cNvCxnSpPr>
            <a:cxnSpLocks/>
          </p:cNvCxnSpPr>
          <p:nvPr userDrawn="1"/>
        </p:nvCxnSpPr>
        <p:spPr>
          <a:xfrm>
            <a:off x="1987448" y="4616455"/>
            <a:ext cx="0" cy="108000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8810258"/>
      </p:ext>
    </p:extLst>
  </p:cSld>
  <p:clrMapOvr>
    <a:masterClrMapping/>
  </p:clrMapOvr>
  <p:transition spd="slow">
    <p:push dir="u"/>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2_Sisu_Hall_Tabel">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7559676" cy="1617675"/>
          </a:xfrm>
        </p:spPr>
        <p:txBody>
          <a:bodyPr/>
          <a:lstStyle>
            <a:lvl1pPr>
              <a:defRPr>
                <a:solidFill>
                  <a:schemeClr val="tx1"/>
                </a:solidFill>
              </a:defRPr>
            </a:lvl1pPr>
          </a:lstStyle>
          <a:p>
            <a:r>
              <a:rPr lang="et-EE"/>
              <a:t>Klõpsake juhteksemplari pealkirja laadi redigeerimiseks</a:t>
            </a:r>
            <a:endParaRPr lang="en-GB"/>
          </a:p>
        </p:txBody>
      </p:sp>
      <p:sp>
        <p:nvSpPr>
          <p:cNvPr id="9" name="Text Placeholder 8"/>
          <p:cNvSpPr>
            <a:spLocks noGrp="1"/>
          </p:cNvSpPr>
          <p:nvPr>
            <p:ph type="body" sz="quarter" idx="12" hasCustomPrompt="1"/>
          </p:nvPr>
        </p:nvSpPr>
        <p:spPr>
          <a:xfrm>
            <a:off x="8183563" y="657226"/>
            <a:ext cx="3384551" cy="800100"/>
          </a:xfrm>
          <a:prstGeom prst="rect">
            <a:avLst/>
          </a:prstGeom>
        </p:spPr>
        <p:txBody>
          <a:bodyPr wrap="square" bIns="0" anchor="t" anchorCtr="0"/>
          <a:lstStyle>
            <a:lvl1pPr marL="0" indent="0" algn="r">
              <a:buClr>
                <a:schemeClr val="bg1"/>
              </a:buClr>
              <a:buNone/>
              <a:defRPr sz="1200">
                <a:solidFill>
                  <a:schemeClr val="tx1"/>
                </a:solidFill>
              </a:defRPr>
            </a:lvl1pPr>
            <a:lvl2pPr marL="269993" indent="0">
              <a:buClr>
                <a:schemeClr val="bg1"/>
              </a:buClr>
              <a:buNone/>
              <a:defRPr sz="1200">
                <a:solidFill>
                  <a:schemeClr val="bg1"/>
                </a:solidFill>
              </a:defRPr>
            </a:lvl2pPr>
            <a:lvl3pPr marL="539987" indent="0">
              <a:buClr>
                <a:schemeClr val="bg1"/>
              </a:buClr>
              <a:buNone/>
              <a:defRPr sz="1200">
                <a:solidFill>
                  <a:schemeClr val="bg1"/>
                </a:solidFill>
              </a:defRPr>
            </a:lvl3pPr>
            <a:lvl4pPr marL="899978" indent="0">
              <a:buClr>
                <a:schemeClr val="bg1"/>
              </a:buClr>
              <a:buNone/>
              <a:defRPr sz="1200">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a:t>ALLIKAS:</a:t>
            </a:r>
            <a:endParaRPr lang="en-GB"/>
          </a:p>
        </p:txBody>
      </p:sp>
      <p:sp>
        <p:nvSpPr>
          <p:cNvPr id="3" name="Content Placeholder 6">
            <a:extLst>
              <a:ext uri="{FF2B5EF4-FFF2-40B4-BE49-F238E27FC236}">
                <a16:creationId xmlns:a16="http://schemas.microsoft.com/office/drawing/2014/main" id="{D09C8661-A967-457B-1FB0-DB06553FF04E}"/>
              </a:ext>
            </a:extLst>
          </p:cNvPr>
          <p:cNvSpPr>
            <a:spLocks noGrp="1"/>
          </p:cNvSpPr>
          <p:nvPr>
            <p:ph sz="quarter" idx="13" hasCustomPrompt="1"/>
          </p:nvPr>
        </p:nvSpPr>
        <p:spPr>
          <a:xfrm>
            <a:off x="623888" y="1962617"/>
            <a:ext cx="10944225" cy="4274672"/>
          </a:xfrm>
        </p:spPr>
        <p:txBody>
          <a:bodyPr/>
          <a:lstStyle>
            <a:lvl1pPr marL="285750" indent="-285750">
              <a:buFont typeface="Arial" panose="020B0604020202020204" pitchFamily="34" charset="0"/>
              <a:buChar char="•"/>
              <a:defRPr/>
            </a:lvl1pPr>
            <a:lvl4pPr>
              <a:defRPr/>
            </a:lvl4pPr>
          </a:lstStyle>
          <a:p>
            <a:pPr lvl="0"/>
            <a:r>
              <a:rPr lang="en-GB"/>
              <a:t>Click to edit text styles</a:t>
            </a:r>
          </a:p>
          <a:p>
            <a:pPr marL="539987" marR="0" lvl="1" indent="-269993" algn="l" defTabSz="914377" rtl="0" eaLnBrk="1" fontAlgn="auto" latinLnBrk="0" hangingPunct="1">
              <a:lnSpc>
                <a:spcPct val="100000"/>
              </a:lnSpc>
              <a:spcBef>
                <a:spcPts val="400"/>
              </a:spcBef>
              <a:spcAft>
                <a:spcPts val="200"/>
              </a:spcAft>
              <a:buClr>
                <a:schemeClr val="accent5"/>
              </a:buClr>
              <a:buSzTx/>
              <a:buFont typeface="Arial" panose="020B0604020202020204" pitchFamily="34" charset="0"/>
              <a:buChar char="•"/>
              <a:tabLst/>
              <a:defRPr/>
            </a:pPr>
            <a:r>
              <a:rPr lang="en-US"/>
              <a:t>First level</a:t>
            </a:r>
          </a:p>
          <a:p>
            <a:pPr lvl="2"/>
            <a:r>
              <a:rPr lang="en-US"/>
              <a:t>Second level</a:t>
            </a:r>
          </a:p>
          <a:p>
            <a:pPr lvl="3"/>
            <a:r>
              <a:rPr lang="en-US"/>
              <a:t>Third level</a:t>
            </a:r>
            <a:endParaRPr lang="en-GB"/>
          </a:p>
        </p:txBody>
      </p:sp>
    </p:spTree>
    <p:extLst>
      <p:ext uri="{BB962C8B-B14F-4D97-AF65-F5344CB8AC3E}">
        <p14:creationId xmlns:p14="http://schemas.microsoft.com/office/powerpoint/2010/main" val="321601079"/>
      </p:ext>
    </p:extLst>
  </p:cSld>
  <p:clrMapOvr>
    <a:masterClrMapping/>
  </p:clrMapOvr>
  <p:transition spd="slow">
    <p:push dir="u"/>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2_Sisu_Valge_Tabel">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7559676" cy="1617675"/>
          </a:xfrm>
        </p:spPr>
        <p:txBody>
          <a:bodyPr/>
          <a:lstStyle>
            <a:lvl1pPr>
              <a:defRPr>
                <a:solidFill>
                  <a:schemeClr val="tx2"/>
                </a:solidFill>
              </a:defRPr>
            </a:lvl1pPr>
          </a:lstStyle>
          <a:p>
            <a:r>
              <a:rPr lang="et-EE"/>
              <a:t>Klõpsake juhteksemplari pealkirja laadi redigeerimiseks</a:t>
            </a:r>
            <a:endParaRPr lang="en-GB"/>
          </a:p>
        </p:txBody>
      </p:sp>
      <p:sp>
        <p:nvSpPr>
          <p:cNvPr id="9" name="Text Placeholder 8"/>
          <p:cNvSpPr>
            <a:spLocks noGrp="1"/>
          </p:cNvSpPr>
          <p:nvPr>
            <p:ph type="body" sz="quarter" idx="12" hasCustomPrompt="1"/>
          </p:nvPr>
        </p:nvSpPr>
        <p:spPr>
          <a:xfrm>
            <a:off x="8183563" y="657226"/>
            <a:ext cx="3384551" cy="800100"/>
          </a:xfrm>
          <a:prstGeom prst="rect">
            <a:avLst/>
          </a:prstGeom>
        </p:spPr>
        <p:txBody>
          <a:bodyPr wrap="square" bIns="0" anchor="t" anchorCtr="0"/>
          <a:lstStyle>
            <a:lvl1pPr marL="0" indent="0" algn="r">
              <a:buClr>
                <a:schemeClr val="bg1"/>
              </a:buClr>
              <a:buNone/>
              <a:defRPr sz="1200">
                <a:solidFill>
                  <a:schemeClr val="tx1"/>
                </a:solidFill>
              </a:defRPr>
            </a:lvl1pPr>
            <a:lvl2pPr marL="269993" indent="0">
              <a:buClr>
                <a:schemeClr val="bg1"/>
              </a:buClr>
              <a:buNone/>
              <a:defRPr sz="1200">
                <a:solidFill>
                  <a:schemeClr val="bg1"/>
                </a:solidFill>
              </a:defRPr>
            </a:lvl2pPr>
            <a:lvl3pPr marL="539987" indent="0">
              <a:buClr>
                <a:schemeClr val="bg1"/>
              </a:buClr>
              <a:buNone/>
              <a:defRPr sz="1200">
                <a:solidFill>
                  <a:schemeClr val="bg1"/>
                </a:solidFill>
              </a:defRPr>
            </a:lvl3pPr>
            <a:lvl4pPr marL="899978" indent="0">
              <a:buClr>
                <a:schemeClr val="bg1"/>
              </a:buClr>
              <a:buNone/>
              <a:defRPr sz="1200">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a:t>ALLIKAS:</a:t>
            </a:r>
            <a:endParaRPr lang="en-GB"/>
          </a:p>
        </p:txBody>
      </p:sp>
      <p:sp>
        <p:nvSpPr>
          <p:cNvPr id="3" name="Content Placeholder 6">
            <a:extLst>
              <a:ext uri="{FF2B5EF4-FFF2-40B4-BE49-F238E27FC236}">
                <a16:creationId xmlns:a16="http://schemas.microsoft.com/office/drawing/2014/main" id="{71BAFAC3-9EBB-25A5-0106-0C296398C009}"/>
              </a:ext>
            </a:extLst>
          </p:cNvPr>
          <p:cNvSpPr>
            <a:spLocks noGrp="1"/>
          </p:cNvSpPr>
          <p:nvPr>
            <p:ph sz="quarter" idx="13" hasCustomPrompt="1"/>
          </p:nvPr>
        </p:nvSpPr>
        <p:spPr>
          <a:xfrm>
            <a:off x="623888" y="1962617"/>
            <a:ext cx="10944225" cy="4274672"/>
          </a:xfrm>
        </p:spPr>
        <p:txBody>
          <a:bodyPr/>
          <a:lstStyle/>
          <a:p>
            <a:pPr lvl="0"/>
            <a:r>
              <a:rPr lang="en-GB"/>
              <a:t>Click to edit text styles</a:t>
            </a:r>
          </a:p>
          <a:p>
            <a:pPr marL="539987" marR="0" lvl="1" indent="-269993" algn="l" defTabSz="914377" rtl="0" eaLnBrk="1" fontAlgn="auto" latinLnBrk="0" hangingPunct="1">
              <a:lnSpc>
                <a:spcPct val="100000"/>
              </a:lnSpc>
              <a:spcBef>
                <a:spcPts val="400"/>
              </a:spcBef>
              <a:spcAft>
                <a:spcPts val="200"/>
              </a:spcAft>
              <a:buClr>
                <a:schemeClr val="accent5"/>
              </a:buClr>
              <a:buSzTx/>
              <a:buFont typeface="Arial" panose="020B0604020202020204" pitchFamily="34" charset="0"/>
              <a:buChar char="•"/>
              <a:tabLst/>
              <a:defRPr/>
            </a:pPr>
            <a:r>
              <a:rPr lang="en-US"/>
              <a:t>First level</a:t>
            </a:r>
          </a:p>
          <a:p>
            <a:pPr lvl="2"/>
            <a:r>
              <a:rPr lang="en-US"/>
              <a:t>Second level</a:t>
            </a:r>
          </a:p>
          <a:p>
            <a:pPr lvl="3"/>
            <a:r>
              <a:rPr lang="en-US"/>
              <a:t>Third level</a:t>
            </a:r>
            <a:endParaRPr lang="en-GB"/>
          </a:p>
        </p:txBody>
      </p:sp>
    </p:spTree>
    <p:extLst>
      <p:ext uri="{BB962C8B-B14F-4D97-AF65-F5344CB8AC3E}">
        <p14:creationId xmlns:p14="http://schemas.microsoft.com/office/powerpoint/2010/main" val="2589400212"/>
      </p:ext>
    </p:extLst>
  </p:cSld>
  <p:clrMapOvr>
    <a:masterClrMapping/>
  </p:clrMapOvr>
  <p:transition spd="slow">
    <p:push dir="u"/>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3_Sisu_Hall_Graafik">
    <p:spTree>
      <p:nvGrpSpPr>
        <p:cNvPr id="1" name=""/>
        <p:cNvGrpSpPr/>
        <p:nvPr/>
      </p:nvGrpSpPr>
      <p:grpSpPr>
        <a:xfrm>
          <a:off x="0" y="0"/>
          <a:ext cx="0" cy="0"/>
          <a:chOff x="0" y="0"/>
          <a:chExt cx="0" cy="0"/>
        </a:xfrm>
      </p:grpSpPr>
      <p:sp>
        <p:nvSpPr>
          <p:cNvPr id="9" name="Text Placeholder 8"/>
          <p:cNvSpPr>
            <a:spLocks noGrp="1"/>
          </p:cNvSpPr>
          <p:nvPr>
            <p:ph type="body" sz="quarter" idx="12" hasCustomPrompt="1"/>
          </p:nvPr>
        </p:nvSpPr>
        <p:spPr>
          <a:xfrm>
            <a:off x="623887" y="5437189"/>
            <a:ext cx="5472112" cy="800100"/>
          </a:xfrm>
          <a:prstGeom prst="rect">
            <a:avLst/>
          </a:prstGeom>
        </p:spPr>
        <p:txBody>
          <a:bodyPr wrap="square" bIns="0" anchor="b" anchorCtr="0"/>
          <a:lstStyle>
            <a:lvl1pPr marL="0" indent="0" algn="l">
              <a:buClr>
                <a:schemeClr val="bg1"/>
              </a:buClr>
              <a:buNone/>
              <a:defRPr sz="1200">
                <a:solidFill>
                  <a:schemeClr val="tx1"/>
                </a:solidFill>
              </a:defRPr>
            </a:lvl1pPr>
            <a:lvl2pPr marL="269993" indent="0">
              <a:buClr>
                <a:schemeClr val="bg1"/>
              </a:buClr>
              <a:buNone/>
              <a:defRPr sz="1200">
                <a:solidFill>
                  <a:schemeClr val="bg1"/>
                </a:solidFill>
              </a:defRPr>
            </a:lvl2pPr>
            <a:lvl3pPr marL="539987" indent="0">
              <a:buClr>
                <a:schemeClr val="bg1"/>
              </a:buClr>
              <a:buNone/>
              <a:defRPr sz="1200">
                <a:solidFill>
                  <a:schemeClr val="bg1"/>
                </a:solidFill>
              </a:defRPr>
            </a:lvl3pPr>
            <a:lvl4pPr marL="899978" indent="0">
              <a:buClr>
                <a:schemeClr val="bg1"/>
              </a:buClr>
              <a:buNone/>
              <a:defRPr sz="1200">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a:t>ALLIKAS:</a:t>
            </a:r>
            <a:endParaRPr lang="en-GB"/>
          </a:p>
        </p:txBody>
      </p:sp>
      <p:sp>
        <p:nvSpPr>
          <p:cNvPr id="2" name="Title 1">
            <a:extLst>
              <a:ext uri="{FF2B5EF4-FFF2-40B4-BE49-F238E27FC236}">
                <a16:creationId xmlns:a16="http://schemas.microsoft.com/office/drawing/2014/main" id="{A205A0C6-3529-1E23-17B4-A43532C638A2}"/>
              </a:ext>
            </a:extLst>
          </p:cNvPr>
          <p:cNvSpPr>
            <a:spLocks noGrp="1"/>
          </p:cNvSpPr>
          <p:nvPr>
            <p:ph type="title"/>
          </p:nvPr>
        </p:nvSpPr>
        <p:spPr>
          <a:xfrm>
            <a:off x="623887" y="658802"/>
            <a:ext cx="5472113" cy="1707880"/>
          </a:xfrm>
        </p:spPr>
        <p:txBody>
          <a:bodyPr/>
          <a:lstStyle>
            <a:lvl1pPr>
              <a:defRPr>
                <a:solidFill>
                  <a:schemeClr val="tx1"/>
                </a:solidFill>
              </a:defRPr>
            </a:lvl1pPr>
          </a:lstStyle>
          <a:p>
            <a:r>
              <a:rPr lang="et-EE"/>
              <a:t>Klõpsake juhteksemplari pealkirja laadi redigeerimiseks</a:t>
            </a:r>
            <a:endParaRPr lang="en-GB"/>
          </a:p>
        </p:txBody>
      </p:sp>
      <p:sp>
        <p:nvSpPr>
          <p:cNvPr id="3" name="Text Placeholder 5">
            <a:extLst>
              <a:ext uri="{FF2B5EF4-FFF2-40B4-BE49-F238E27FC236}">
                <a16:creationId xmlns:a16="http://schemas.microsoft.com/office/drawing/2014/main" id="{09A3E3BD-EDF3-0751-621C-CF013C525947}"/>
              </a:ext>
            </a:extLst>
          </p:cNvPr>
          <p:cNvSpPr>
            <a:spLocks noGrp="1"/>
          </p:cNvSpPr>
          <p:nvPr>
            <p:ph type="body" sz="quarter" idx="11"/>
          </p:nvPr>
        </p:nvSpPr>
        <p:spPr>
          <a:xfrm>
            <a:off x="623888" y="2366681"/>
            <a:ext cx="5472112" cy="2877671"/>
          </a:xfrm>
          <a:prstGeom prst="rect">
            <a:avLst/>
          </a:prstGeom>
        </p:spPr>
        <p:txBody>
          <a:bodyPr bIns="0" anchor="t">
            <a:normAutofit/>
          </a:bodyPr>
          <a:lstStyle>
            <a:lvl1pPr marL="0" indent="0">
              <a:spcBef>
                <a:spcPts val="200"/>
              </a:spcBef>
              <a:buNone/>
              <a:defRPr sz="2000">
                <a:solidFill>
                  <a:schemeClr val="tx1"/>
                </a:solidFill>
              </a:defRPr>
            </a:lvl1pPr>
          </a:lstStyle>
          <a:p>
            <a:pPr lvl="0"/>
            <a:r>
              <a:rPr lang="et-EE"/>
              <a:t>Klõpsake juhteksemplari tekstilaadide redigeerimiseks</a:t>
            </a:r>
          </a:p>
        </p:txBody>
      </p:sp>
      <p:sp>
        <p:nvSpPr>
          <p:cNvPr id="7" name="Content Placeholder 6">
            <a:extLst>
              <a:ext uri="{FF2B5EF4-FFF2-40B4-BE49-F238E27FC236}">
                <a16:creationId xmlns:a16="http://schemas.microsoft.com/office/drawing/2014/main" id="{4274C956-040C-4C0D-CF62-1B0336E17B99}"/>
              </a:ext>
            </a:extLst>
          </p:cNvPr>
          <p:cNvSpPr>
            <a:spLocks noGrp="1"/>
          </p:cNvSpPr>
          <p:nvPr>
            <p:ph sz="quarter" idx="13" hasCustomPrompt="1"/>
          </p:nvPr>
        </p:nvSpPr>
        <p:spPr>
          <a:xfrm>
            <a:off x="6302375" y="658803"/>
            <a:ext cx="5265738" cy="5578486"/>
          </a:xfrm>
        </p:spPr>
        <p:txBody>
          <a:bodyPr/>
          <a:lstStyle/>
          <a:p>
            <a:pPr lvl="0"/>
            <a:r>
              <a:rPr lang="en-GB"/>
              <a:t>Click to edit text styles</a:t>
            </a:r>
          </a:p>
          <a:p>
            <a:pPr marL="539987" marR="0" lvl="1" indent="-269993" algn="l" defTabSz="914377" rtl="0" eaLnBrk="1" fontAlgn="auto" latinLnBrk="0" hangingPunct="1">
              <a:lnSpc>
                <a:spcPct val="100000"/>
              </a:lnSpc>
              <a:spcBef>
                <a:spcPts val="400"/>
              </a:spcBef>
              <a:spcAft>
                <a:spcPts val="200"/>
              </a:spcAft>
              <a:buClr>
                <a:schemeClr val="accent5"/>
              </a:buClr>
              <a:buSzTx/>
              <a:buFont typeface="Arial" panose="020B0604020202020204" pitchFamily="34" charset="0"/>
              <a:buChar char="•"/>
              <a:tabLst/>
              <a:defRPr/>
            </a:pPr>
            <a:r>
              <a:rPr lang="en-US"/>
              <a:t>First level</a:t>
            </a:r>
          </a:p>
          <a:p>
            <a:pPr lvl="2"/>
            <a:r>
              <a:rPr lang="en-US"/>
              <a:t>Second level</a:t>
            </a:r>
          </a:p>
          <a:p>
            <a:pPr lvl="3"/>
            <a:r>
              <a:rPr lang="en-US"/>
              <a:t>Third level</a:t>
            </a:r>
            <a:endParaRPr lang="en-GB"/>
          </a:p>
        </p:txBody>
      </p:sp>
    </p:spTree>
    <p:extLst>
      <p:ext uri="{BB962C8B-B14F-4D97-AF65-F5344CB8AC3E}">
        <p14:creationId xmlns:p14="http://schemas.microsoft.com/office/powerpoint/2010/main" val="886280496"/>
      </p:ext>
    </p:extLst>
  </p:cSld>
  <p:clrMapOvr>
    <a:masterClrMapping/>
  </p:clrMapOvr>
  <p:transition spd="slow">
    <p:push dir="u"/>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3_Sisu_Valge_Graafik">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2"/>
            <a:ext cx="5472113" cy="1707880"/>
          </a:xfrm>
        </p:spPr>
        <p:txBody>
          <a:bodyPr/>
          <a:lstStyle>
            <a:lvl1pPr>
              <a:defRPr>
                <a:solidFill>
                  <a:schemeClr val="tx2"/>
                </a:solidFill>
              </a:defRPr>
            </a:lvl1pPr>
          </a:lstStyle>
          <a:p>
            <a:r>
              <a:rPr lang="et-EE"/>
              <a:t>Klõpsake juhteksemplari pealkirja laadi redigeerimiseks</a:t>
            </a:r>
            <a:endParaRPr lang="en-GB"/>
          </a:p>
        </p:txBody>
      </p:sp>
      <p:sp>
        <p:nvSpPr>
          <p:cNvPr id="9" name="Text Placeholder 8"/>
          <p:cNvSpPr>
            <a:spLocks noGrp="1"/>
          </p:cNvSpPr>
          <p:nvPr>
            <p:ph type="body" sz="quarter" idx="12" hasCustomPrompt="1"/>
          </p:nvPr>
        </p:nvSpPr>
        <p:spPr>
          <a:xfrm>
            <a:off x="623887" y="5437189"/>
            <a:ext cx="5472112" cy="800100"/>
          </a:xfrm>
          <a:prstGeom prst="rect">
            <a:avLst/>
          </a:prstGeom>
        </p:spPr>
        <p:txBody>
          <a:bodyPr wrap="square" bIns="0" anchor="b" anchorCtr="0"/>
          <a:lstStyle>
            <a:lvl1pPr marL="0" indent="0" algn="l">
              <a:buClr>
                <a:schemeClr val="bg1"/>
              </a:buClr>
              <a:buNone/>
              <a:defRPr sz="1200">
                <a:solidFill>
                  <a:schemeClr val="tx1"/>
                </a:solidFill>
              </a:defRPr>
            </a:lvl1pPr>
            <a:lvl2pPr marL="269993" indent="0">
              <a:buClr>
                <a:schemeClr val="bg1"/>
              </a:buClr>
              <a:buNone/>
              <a:defRPr sz="1200">
                <a:solidFill>
                  <a:schemeClr val="bg1"/>
                </a:solidFill>
              </a:defRPr>
            </a:lvl2pPr>
            <a:lvl3pPr marL="539987" indent="0">
              <a:buClr>
                <a:schemeClr val="bg1"/>
              </a:buClr>
              <a:buNone/>
              <a:defRPr sz="1200">
                <a:solidFill>
                  <a:schemeClr val="bg1"/>
                </a:solidFill>
              </a:defRPr>
            </a:lvl3pPr>
            <a:lvl4pPr marL="899978" indent="0">
              <a:buClr>
                <a:schemeClr val="bg1"/>
              </a:buClr>
              <a:buNone/>
              <a:defRPr sz="1200">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marL="0" marR="0" lvl="0" indent="0" algn="l" defTabSz="269993" rtl="0" eaLnBrk="1" fontAlgn="auto" latinLnBrk="0" hangingPunct="1">
              <a:lnSpc>
                <a:spcPct val="100000"/>
              </a:lnSpc>
              <a:spcBef>
                <a:spcPts val="400"/>
              </a:spcBef>
              <a:spcAft>
                <a:spcPts val="0"/>
              </a:spcAft>
              <a:buClr>
                <a:schemeClr val="bg1"/>
              </a:buClr>
              <a:buSzTx/>
              <a:buFont typeface="Courier New" panose="02070309020205020404" pitchFamily="49" charset="0"/>
              <a:buNone/>
              <a:tabLst/>
              <a:defRPr/>
            </a:pPr>
            <a:r>
              <a:rPr lang="en-US"/>
              <a:t>ALLIKAS:</a:t>
            </a:r>
            <a:endParaRPr lang="en-GB"/>
          </a:p>
        </p:txBody>
      </p:sp>
      <p:sp>
        <p:nvSpPr>
          <p:cNvPr id="3" name="Text Placeholder 5">
            <a:extLst>
              <a:ext uri="{FF2B5EF4-FFF2-40B4-BE49-F238E27FC236}">
                <a16:creationId xmlns:a16="http://schemas.microsoft.com/office/drawing/2014/main" id="{2F7DD244-CDA6-2334-58D9-C377EC3DF247}"/>
              </a:ext>
            </a:extLst>
          </p:cNvPr>
          <p:cNvSpPr>
            <a:spLocks noGrp="1"/>
          </p:cNvSpPr>
          <p:nvPr>
            <p:ph type="body" sz="quarter" idx="11"/>
          </p:nvPr>
        </p:nvSpPr>
        <p:spPr>
          <a:xfrm>
            <a:off x="623888" y="2366681"/>
            <a:ext cx="5472112" cy="2877671"/>
          </a:xfrm>
          <a:prstGeom prst="rect">
            <a:avLst/>
          </a:prstGeom>
        </p:spPr>
        <p:txBody>
          <a:bodyPr bIns="0" anchor="t">
            <a:normAutofit/>
          </a:bodyPr>
          <a:lstStyle>
            <a:lvl1pPr marL="0" indent="0">
              <a:spcBef>
                <a:spcPts val="200"/>
              </a:spcBef>
              <a:buNone/>
              <a:defRPr sz="2000">
                <a:solidFill>
                  <a:schemeClr val="tx1"/>
                </a:solidFill>
              </a:defRPr>
            </a:lvl1pPr>
          </a:lstStyle>
          <a:p>
            <a:pPr lvl="0"/>
            <a:r>
              <a:rPr lang="et-EE"/>
              <a:t>Klõpsake juhteksemplari tekstilaadide redigeerimiseks</a:t>
            </a:r>
          </a:p>
        </p:txBody>
      </p:sp>
      <p:sp>
        <p:nvSpPr>
          <p:cNvPr id="4" name="Content Placeholder 6">
            <a:extLst>
              <a:ext uri="{FF2B5EF4-FFF2-40B4-BE49-F238E27FC236}">
                <a16:creationId xmlns:a16="http://schemas.microsoft.com/office/drawing/2014/main" id="{F8461437-BE46-001B-39C2-6611FC375ACD}"/>
              </a:ext>
            </a:extLst>
          </p:cNvPr>
          <p:cNvSpPr>
            <a:spLocks noGrp="1"/>
          </p:cNvSpPr>
          <p:nvPr>
            <p:ph sz="quarter" idx="13" hasCustomPrompt="1"/>
          </p:nvPr>
        </p:nvSpPr>
        <p:spPr>
          <a:xfrm>
            <a:off x="6302375" y="658803"/>
            <a:ext cx="5265738" cy="5578486"/>
          </a:xfrm>
        </p:spPr>
        <p:txBody>
          <a:bodyPr/>
          <a:lstStyle/>
          <a:p>
            <a:pPr lvl="0"/>
            <a:r>
              <a:rPr lang="en-GB"/>
              <a:t>Click to edit text styles</a:t>
            </a:r>
          </a:p>
          <a:p>
            <a:pPr marL="539987" marR="0" lvl="1" indent="-269993" algn="l" defTabSz="914377" rtl="0" eaLnBrk="1" fontAlgn="auto" latinLnBrk="0" hangingPunct="1">
              <a:lnSpc>
                <a:spcPct val="100000"/>
              </a:lnSpc>
              <a:spcBef>
                <a:spcPts val="400"/>
              </a:spcBef>
              <a:spcAft>
                <a:spcPts val="200"/>
              </a:spcAft>
              <a:buClr>
                <a:schemeClr val="accent5"/>
              </a:buClr>
              <a:buSzTx/>
              <a:buFont typeface="Arial" panose="020B0604020202020204" pitchFamily="34" charset="0"/>
              <a:buChar char="•"/>
              <a:tabLst/>
              <a:defRPr/>
            </a:pPr>
            <a:r>
              <a:rPr lang="en-US"/>
              <a:t>First level</a:t>
            </a:r>
          </a:p>
          <a:p>
            <a:pPr lvl="2"/>
            <a:r>
              <a:rPr lang="en-US"/>
              <a:t>Second level</a:t>
            </a:r>
          </a:p>
          <a:p>
            <a:pPr lvl="3"/>
            <a:r>
              <a:rPr lang="en-US"/>
              <a:t>Third level</a:t>
            </a:r>
            <a:endParaRPr lang="en-GB"/>
          </a:p>
        </p:txBody>
      </p:sp>
    </p:spTree>
    <p:extLst>
      <p:ext uri="{BB962C8B-B14F-4D97-AF65-F5344CB8AC3E}">
        <p14:creationId xmlns:p14="http://schemas.microsoft.com/office/powerpoint/2010/main" val="2895917124"/>
      </p:ext>
    </p:extLst>
  </p:cSld>
  <p:clrMapOvr>
    <a:masterClrMapping/>
  </p:clrMapOvr>
  <p:transition spd="slow">
    <p:push dir="u"/>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4_Sisu_Sinine_Tapilaine">
    <p:spTree>
      <p:nvGrpSpPr>
        <p:cNvPr id="1" name=""/>
        <p:cNvGrpSpPr/>
        <p:nvPr/>
      </p:nvGrpSpPr>
      <p:grpSpPr>
        <a:xfrm>
          <a:off x="0" y="0"/>
          <a:ext cx="0" cy="0"/>
          <a:chOff x="0" y="0"/>
          <a:chExt cx="0" cy="0"/>
        </a:xfrm>
      </p:grpSpPr>
      <p:sp>
        <p:nvSpPr>
          <p:cNvPr id="2" name="Title 1"/>
          <p:cNvSpPr>
            <a:spLocks noGrp="1"/>
          </p:cNvSpPr>
          <p:nvPr>
            <p:ph type="title"/>
          </p:nvPr>
        </p:nvSpPr>
        <p:spPr>
          <a:xfrm>
            <a:off x="623888" y="658802"/>
            <a:ext cx="10944000" cy="1288752"/>
          </a:xfrm>
        </p:spPr>
        <p:txBody>
          <a:bodyPr/>
          <a:lstStyle>
            <a:lvl1pPr>
              <a:defRPr>
                <a:solidFill>
                  <a:schemeClr val="tx1"/>
                </a:solidFill>
                <a:latin typeface="+mj-lt"/>
              </a:defRPr>
            </a:lvl1pPr>
          </a:lstStyle>
          <a:p>
            <a:r>
              <a:rPr lang="et-EE"/>
              <a:t>Klõpsake juhteksemplari pealkirja laadi redigeerimiseks</a:t>
            </a:r>
            <a:endParaRPr lang="en-GB"/>
          </a:p>
        </p:txBody>
      </p:sp>
      <p:sp>
        <p:nvSpPr>
          <p:cNvPr id="8" name="Text Placeholder 5">
            <a:extLst>
              <a:ext uri="{FF2B5EF4-FFF2-40B4-BE49-F238E27FC236}">
                <a16:creationId xmlns:a16="http://schemas.microsoft.com/office/drawing/2014/main" id="{D1514F1B-22B3-46E1-5B45-7062ABDF9A66}"/>
              </a:ext>
            </a:extLst>
          </p:cNvPr>
          <p:cNvSpPr>
            <a:spLocks noGrp="1"/>
          </p:cNvSpPr>
          <p:nvPr>
            <p:ph type="body" sz="quarter" idx="11" hasCustomPrompt="1"/>
          </p:nvPr>
        </p:nvSpPr>
        <p:spPr>
          <a:xfrm>
            <a:off x="623887" y="1633441"/>
            <a:ext cx="5333997" cy="4603849"/>
          </a:xfrm>
          <a:prstGeom prst="rect">
            <a:avLst/>
          </a:prstGeom>
        </p:spPr>
        <p:txBody>
          <a:bodyPr bIns="0" anchor="t" anchorCtr="0">
            <a:normAutofit/>
          </a:bodyPr>
          <a:lstStyle>
            <a:lvl1pPr marL="0" indent="0">
              <a:spcBef>
                <a:spcPts val="200"/>
              </a:spcBef>
              <a:buNone/>
              <a:defRPr sz="1800">
                <a:solidFill>
                  <a:schemeClr val="tx1"/>
                </a:solidFill>
              </a:defRPr>
            </a:lvl1pPr>
          </a:lstStyle>
          <a:p>
            <a:pPr lvl="0"/>
            <a:r>
              <a:rPr lang="en-GB"/>
              <a:t>Click to edit</a:t>
            </a:r>
          </a:p>
        </p:txBody>
      </p:sp>
      <p:sp>
        <p:nvSpPr>
          <p:cNvPr id="9" name="Text Placeholder 5">
            <a:extLst>
              <a:ext uri="{FF2B5EF4-FFF2-40B4-BE49-F238E27FC236}">
                <a16:creationId xmlns:a16="http://schemas.microsoft.com/office/drawing/2014/main" id="{34B6FF45-3A75-8737-5DFA-25E395A59ECC}"/>
              </a:ext>
            </a:extLst>
          </p:cNvPr>
          <p:cNvSpPr>
            <a:spLocks noGrp="1"/>
          </p:cNvSpPr>
          <p:nvPr>
            <p:ph type="body" sz="quarter" idx="12" hasCustomPrompt="1"/>
          </p:nvPr>
        </p:nvSpPr>
        <p:spPr>
          <a:xfrm>
            <a:off x="6233888" y="1633441"/>
            <a:ext cx="5333998" cy="3027769"/>
          </a:xfrm>
          <a:prstGeom prst="rect">
            <a:avLst/>
          </a:prstGeom>
        </p:spPr>
        <p:txBody>
          <a:bodyPr bIns="0" anchor="t" anchorCtr="0">
            <a:normAutofit/>
          </a:bodyPr>
          <a:lstStyle>
            <a:lvl1pPr marL="0" indent="0">
              <a:spcBef>
                <a:spcPts val="200"/>
              </a:spcBef>
              <a:buNone/>
              <a:defRPr sz="1800">
                <a:solidFill>
                  <a:schemeClr val="tx1"/>
                </a:solidFill>
              </a:defRPr>
            </a:lvl1pPr>
          </a:lstStyle>
          <a:p>
            <a:pPr lvl="0"/>
            <a:r>
              <a:rPr lang="en-GB"/>
              <a:t>Click to edit</a:t>
            </a:r>
          </a:p>
        </p:txBody>
      </p:sp>
      <p:pic>
        <p:nvPicPr>
          <p:cNvPr id="3" name="Picture 2" descr="A black and white dotted background&#10;&#10;Description automatically generated">
            <a:extLst>
              <a:ext uri="{FF2B5EF4-FFF2-40B4-BE49-F238E27FC236}">
                <a16:creationId xmlns:a16="http://schemas.microsoft.com/office/drawing/2014/main" id="{9A9B44EB-2378-D38F-3213-54D4D2FA8A1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792000" y="4698000"/>
            <a:ext cx="5400000" cy="2160000"/>
          </a:xfrm>
          <a:prstGeom prst="rect">
            <a:avLst/>
          </a:prstGeom>
        </p:spPr>
      </p:pic>
    </p:spTree>
    <p:extLst>
      <p:ext uri="{BB962C8B-B14F-4D97-AF65-F5344CB8AC3E}">
        <p14:creationId xmlns:p14="http://schemas.microsoft.com/office/powerpoint/2010/main" val="1110617178"/>
      </p:ext>
    </p:extLst>
  </p:cSld>
  <p:clrMapOvr>
    <a:overrideClrMapping bg1="dk1" tx1="lt1" bg2="dk2" tx2="lt2" accent1="accent1" accent2="accent2" accent3="accent3" accent4="accent4" accent5="accent5" accent6="accent6" hlink="hlink" folHlink="folHlink"/>
  </p:clrMapOvr>
  <p:transition spd="slow">
    <p:push dir="u"/>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4_Sisu_Hall_Tapilaine">
    <p:spTree>
      <p:nvGrpSpPr>
        <p:cNvPr id="1" name=""/>
        <p:cNvGrpSpPr/>
        <p:nvPr/>
      </p:nvGrpSpPr>
      <p:grpSpPr>
        <a:xfrm>
          <a:off x="0" y="0"/>
          <a:ext cx="0" cy="0"/>
          <a:chOff x="0" y="0"/>
          <a:chExt cx="0" cy="0"/>
        </a:xfrm>
      </p:grpSpPr>
      <p:sp>
        <p:nvSpPr>
          <p:cNvPr id="2" name="Title 1"/>
          <p:cNvSpPr>
            <a:spLocks noGrp="1"/>
          </p:cNvSpPr>
          <p:nvPr>
            <p:ph type="title"/>
          </p:nvPr>
        </p:nvSpPr>
        <p:spPr>
          <a:xfrm>
            <a:off x="623888" y="658802"/>
            <a:ext cx="10944000" cy="1288752"/>
          </a:xfrm>
        </p:spPr>
        <p:txBody>
          <a:bodyPr/>
          <a:lstStyle>
            <a:lvl1pPr>
              <a:defRPr>
                <a:solidFill>
                  <a:schemeClr val="tx1"/>
                </a:solidFill>
                <a:latin typeface="+mj-lt"/>
              </a:defRPr>
            </a:lvl1pPr>
          </a:lstStyle>
          <a:p>
            <a:r>
              <a:rPr lang="et-EE"/>
              <a:t>Klõpsake juhteksemplari pealkirja laadi redigeerimiseks</a:t>
            </a:r>
            <a:endParaRPr lang="en-GB"/>
          </a:p>
        </p:txBody>
      </p:sp>
      <p:sp>
        <p:nvSpPr>
          <p:cNvPr id="5" name="Text Placeholder 5">
            <a:extLst>
              <a:ext uri="{FF2B5EF4-FFF2-40B4-BE49-F238E27FC236}">
                <a16:creationId xmlns:a16="http://schemas.microsoft.com/office/drawing/2014/main" id="{086661DE-96F8-6CC5-6B60-02E7D03B3964}"/>
              </a:ext>
            </a:extLst>
          </p:cNvPr>
          <p:cNvSpPr>
            <a:spLocks noGrp="1"/>
          </p:cNvSpPr>
          <p:nvPr>
            <p:ph type="body" sz="quarter" idx="11" hasCustomPrompt="1"/>
          </p:nvPr>
        </p:nvSpPr>
        <p:spPr>
          <a:xfrm>
            <a:off x="623887" y="1633441"/>
            <a:ext cx="5333997" cy="4603849"/>
          </a:xfrm>
          <a:prstGeom prst="rect">
            <a:avLst/>
          </a:prstGeom>
        </p:spPr>
        <p:txBody>
          <a:bodyPr bIns="0" anchor="t" anchorCtr="0">
            <a:normAutofit/>
          </a:bodyPr>
          <a:lstStyle>
            <a:lvl1pPr marL="0" indent="0">
              <a:spcBef>
                <a:spcPts val="200"/>
              </a:spcBef>
              <a:buNone/>
              <a:defRPr sz="1800">
                <a:solidFill>
                  <a:schemeClr val="tx1"/>
                </a:solidFill>
              </a:defRPr>
            </a:lvl1pPr>
          </a:lstStyle>
          <a:p>
            <a:pPr lvl="0"/>
            <a:r>
              <a:rPr lang="en-GB"/>
              <a:t>Click to edit</a:t>
            </a:r>
          </a:p>
        </p:txBody>
      </p:sp>
      <p:sp>
        <p:nvSpPr>
          <p:cNvPr id="8" name="Text Placeholder 5">
            <a:extLst>
              <a:ext uri="{FF2B5EF4-FFF2-40B4-BE49-F238E27FC236}">
                <a16:creationId xmlns:a16="http://schemas.microsoft.com/office/drawing/2014/main" id="{49A36CAC-1915-6E7D-97D6-5226F329D3B7}"/>
              </a:ext>
            </a:extLst>
          </p:cNvPr>
          <p:cNvSpPr>
            <a:spLocks noGrp="1"/>
          </p:cNvSpPr>
          <p:nvPr>
            <p:ph type="body" sz="quarter" idx="12" hasCustomPrompt="1"/>
          </p:nvPr>
        </p:nvSpPr>
        <p:spPr>
          <a:xfrm>
            <a:off x="6233888" y="1633441"/>
            <a:ext cx="5333998" cy="3027769"/>
          </a:xfrm>
          <a:prstGeom prst="rect">
            <a:avLst/>
          </a:prstGeom>
        </p:spPr>
        <p:txBody>
          <a:bodyPr bIns="0" anchor="t" anchorCtr="0">
            <a:normAutofit/>
          </a:bodyPr>
          <a:lstStyle>
            <a:lvl1pPr marL="0" indent="0">
              <a:spcBef>
                <a:spcPts val="200"/>
              </a:spcBef>
              <a:buNone/>
              <a:defRPr sz="1800">
                <a:solidFill>
                  <a:schemeClr val="tx1"/>
                </a:solidFill>
              </a:defRPr>
            </a:lvl1pPr>
          </a:lstStyle>
          <a:p>
            <a:pPr lvl="0"/>
            <a:r>
              <a:rPr lang="en-GB"/>
              <a:t>Click to edit</a:t>
            </a:r>
          </a:p>
        </p:txBody>
      </p:sp>
      <p:pic>
        <p:nvPicPr>
          <p:cNvPr id="3" name="Picture 2" descr="A blue and black dotted wave&#10;&#10;Description automatically generated">
            <a:extLst>
              <a:ext uri="{FF2B5EF4-FFF2-40B4-BE49-F238E27FC236}">
                <a16:creationId xmlns:a16="http://schemas.microsoft.com/office/drawing/2014/main" id="{30BFD70A-CF26-AB2B-0458-29842E80B8D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792000" y="4698000"/>
            <a:ext cx="5400000" cy="2160000"/>
          </a:xfrm>
          <a:prstGeom prst="rect">
            <a:avLst/>
          </a:prstGeom>
        </p:spPr>
      </p:pic>
    </p:spTree>
    <p:extLst>
      <p:ext uri="{BB962C8B-B14F-4D97-AF65-F5344CB8AC3E}">
        <p14:creationId xmlns:p14="http://schemas.microsoft.com/office/powerpoint/2010/main" val="3164726619"/>
      </p:ext>
    </p:extLst>
  </p:cSld>
  <p:clrMapOvr>
    <a:overrideClrMapping bg1="lt1" tx1="dk1" bg2="lt2" tx2="dk2" accent1="accent1" accent2="accent2" accent3="accent3" accent4="accent4" accent5="accent5" accent6="accent6" hlink="hlink" folHlink="folHlink"/>
  </p:clrMapOvr>
  <p:transition spd="slow">
    <p:push dir="u"/>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4_Sisu_Valge_Tapilaine">
    <p:spTree>
      <p:nvGrpSpPr>
        <p:cNvPr id="1" name=""/>
        <p:cNvGrpSpPr/>
        <p:nvPr/>
      </p:nvGrpSpPr>
      <p:grpSpPr>
        <a:xfrm>
          <a:off x="0" y="0"/>
          <a:ext cx="0" cy="0"/>
          <a:chOff x="0" y="0"/>
          <a:chExt cx="0" cy="0"/>
        </a:xfrm>
      </p:grpSpPr>
      <p:sp>
        <p:nvSpPr>
          <p:cNvPr id="2" name="Title 1"/>
          <p:cNvSpPr>
            <a:spLocks noGrp="1"/>
          </p:cNvSpPr>
          <p:nvPr>
            <p:ph type="title"/>
          </p:nvPr>
        </p:nvSpPr>
        <p:spPr>
          <a:xfrm>
            <a:off x="623888" y="658802"/>
            <a:ext cx="10944000" cy="1288752"/>
          </a:xfrm>
        </p:spPr>
        <p:txBody>
          <a:bodyPr/>
          <a:lstStyle>
            <a:lvl1pPr>
              <a:defRPr>
                <a:solidFill>
                  <a:schemeClr val="tx2"/>
                </a:solidFill>
                <a:latin typeface="+mj-lt"/>
              </a:defRPr>
            </a:lvl1pPr>
          </a:lstStyle>
          <a:p>
            <a:r>
              <a:rPr lang="et-EE"/>
              <a:t>Klõpsake juhteksemplari pealkirja laadi redigeerimiseks</a:t>
            </a:r>
            <a:endParaRPr lang="en-GB"/>
          </a:p>
        </p:txBody>
      </p:sp>
      <p:sp>
        <p:nvSpPr>
          <p:cNvPr id="6" name="Text Placeholder 5">
            <a:extLst>
              <a:ext uri="{FF2B5EF4-FFF2-40B4-BE49-F238E27FC236}">
                <a16:creationId xmlns:a16="http://schemas.microsoft.com/office/drawing/2014/main" id="{5C4C65F9-B12A-2F68-0CA0-E0CCC8C25A2C}"/>
              </a:ext>
            </a:extLst>
          </p:cNvPr>
          <p:cNvSpPr>
            <a:spLocks noGrp="1"/>
          </p:cNvSpPr>
          <p:nvPr>
            <p:ph type="body" sz="quarter" idx="11" hasCustomPrompt="1"/>
          </p:nvPr>
        </p:nvSpPr>
        <p:spPr>
          <a:xfrm>
            <a:off x="623887" y="1633441"/>
            <a:ext cx="5333997" cy="4603849"/>
          </a:xfrm>
          <a:prstGeom prst="rect">
            <a:avLst/>
          </a:prstGeom>
        </p:spPr>
        <p:txBody>
          <a:bodyPr bIns="0" anchor="t" anchorCtr="0">
            <a:normAutofit/>
          </a:bodyPr>
          <a:lstStyle>
            <a:lvl1pPr marL="0" indent="0">
              <a:spcBef>
                <a:spcPts val="200"/>
              </a:spcBef>
              <a:buNone/>
              <a:defRPr sz="1800">
                <a:solidFill>
                  <a:schemeClr val="tx1"/>
                </a:solidFill>
              </a:defRPr>
            </a:lvl1pPr>
          </a:lstStyle>
          <a:p>
            <a:pPr lvl="0"/>
            <a:r>
              <a:rPr lang="en-GB"/>
              <a:t>Click to edit</a:t>
            </a:r>
          </a:p>
        </p:txBody>
      </p:sp>
      <p:sp>
        <p:nvSpPr>
          <p:cNvPr id="7" name="Text Placeholder 5">
            <a:extLst>
              <a:ext uri="{FF2B5EF4-FFF2-40B4-BE49-F238E27FC236}">
                <a16:creationId xmlns:a16="http://schemas.microsoft.com/office/drawing/2014/main" id="{477AB784-5BBA-5A88-FAD3-5D3F190CA783}"/>
              </a:ext>
            </a:extLst>
          </p:cNvPr>
          <p:cNvSpPr>
            <a:spLocks noGrp="1"/>
          </p:cNvSpPr>
          <p:nvPr>
            <p:ph type="body" sz="quarter" idx="12" hasCustomPrompt="1"/>
          </p:nvPr>
        </p:nvSpPr>
        <p:spPr>
          <a:xfrm>
            <a:off x="6233888" y="1633441"/>
            <a:ext cx="5333998" cy="3027769"/>
          </a:xfrm>
          <a:prstGeom prst="rect">
            <a:avLst/>
          </a:prstGeom>
        </p:spPr>
        <p:txBody>
          <a:bodyPr bIns="0" anchor="t" anchorCtr="0">
            <a:normAutofit/>
          </a:bodyPr>
          <a:lstStyle>
            <a:lvl1pPr marL="0" indent="0">
              <a:spcBef>
                <a:spcPts val="200"/>
              </a:spcBef>
              <a:buNone/>
              <a:defRPr sz="1800">
                <a:solidFill>
                  <a:schemeClr val="tx1"/>
                </a:solidFill>
              </a:defRPr>
            </a:lvl1pPr>
          </a:lstStyle>
          <a:p>
            <a:pPr lvl="0"/>
            <a:r>
              <a:rPr lang="en-GB"/>
              <a:t>Click to edit</a:t>
            </a:r>
          </a:p>
        </p:txBody>
      </p:sp>
      <p:pic>
        <p:nvPicPr>
          <p:cNvPr id="3" name="Picture 2" descr="A blue and black dotted wave&#10;&#10;Description automatically generated">
            <a:extLst>
              <a:ext uri="{FF2B5EF4-FFF2-40B4-BE49-F238E27FC236}">
                <a16:creationId xmlns:a16="http://schemas.microsoft.com/office/drawing/2014/main" id="{D07F5737-DA3D-F24F-7969-70A7486A2B5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792000" y="4698000"/>
            <a:ext cx="5400000" cy="2160000"/>
          </a:xfrm>
          <a:prstGeom prst="rect">
            <a:avLst/>
          </a:prstGeom>
        </p:spPr>
      </p:pic>
    </p:spTree>
    <p:extLst>
      <p:ext uri="{BB962C8B-B14F-4D97-AF65-F5344CB8AC3E}">
        <p14:creationId xmlns:p14="http://schemas.microsoft.com/office/powerpoint/2010/main" val="2422992518"/>
      </p:ext>
    </p:extLst>
  </p:cSld>
  <p:clrMapOvr>
    <a:overrideClrMapping bg1="lt1" tx1="dk1" bg2="lt2" tx2="dk2" accent1="accent1" accent2="accent2" accent3="accent3" accent4="accent4" accent5="accent5" accent6="accent6" hlink="hlink" folHlink="folHlink"/>
  </p:clrMapOvr>
  <p:transition spd="slow">
    <p:push dir="u"/>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5_Sisu_Sinine_Tapilaine">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B54B9D5F-306A-9A8E-B672-FD20CEBFEDF0}"/>
              </a:ext>
            </a:extLst>
          </p:cNvPr>
          <p:cNvSpPr>
            <a:spLocks noGrp="1"/>
          </p:cNvSpPr>
          <p:nvPr>
            <p:ph type="title"/>
          </p:nvPr>
        </p:nvSpPr>
        <p:spPr>
          <a:xfrm>
            <a:off x="623888" y="658802"/>
            <a:ext cx="10944000" cy="1288752"/>
          </a:xfrm>
        </p:spPr>
        <p:txBody>
          <a:bodyPr/>
          <a:lstStyle>
            <a:lvl1pPr>
              <a:defRPr>
                <a:solidFill>
                  <a:schemeClr val="tx1"/>
                </a:solidFill>
                <a:latin typeface="+mj-lt"/>
              </a:defRPr>
            </a:lvl1pPr>
          </a:lstStyle>
          <a:p>
            <a:r>
              <a:rPr lang="et-EE"/>
              <a:t>Klõpsake juhteksemplari pealkirja laadi redigeerimiseks</a:t>
            </a:r>
            <a:endParaRPr lang="en-GB"/>
          </a:p>
        </p:txBody>
      </p:sp>
      <p:sp>
        <p:nvSpPr>
          <p:cNvPr id="7" name="Text Placeholder 5">
            <a:extLst>
              <a:ext uri="{FF2B5EF4-FFF2-40B4-BE49-F238E27FC236}">
                <a16:creationId xmlns:a16="http://schemas.microsoft.com/office/drawing/2014/main" id="{25B25B0B-0DDA-9189-3FAA-1E1D33946EA9}"/>
              </a:ext>
            </a:extLst>
          </p:cNvPr>
          <p:cNvSpPr>
            <a:spLocks noGrp="1"/>
          </p:cNvSpPr>
          <p:nvPr>
            <p:ph type="body" sz="quarter" idx="11" hasCustomPrompt="1"/>
          </p:nvPr>
        </p:nvSpPr>
        <p:spPr>
          <a:xfrm>
            <a:off x="623887" y="1633441"/>
            <a:ext cx="5333997" cy="3027769"/>
          </a:xfrm>
          <a:prstGeom prst="rect">
            <a:avLst/>
          </a:prstGeom>
        </p:spPr>
        <p:txBody>
          <a:bodyPr bIns="0" anchor="t" anchorCtr="0">
            <a:normAutofit/>
          </a:bodyPr>
          <a:lstStyle>
            <a:lvl1pPr marL="0" indent="0">
              <a:spcBef>
                <a:spcPts val="200"/>
              </a:spcBef>
              <a:buNone/>
              <a:defRPr sz="1800">
                <a:solidFill>
                  <a:schemeClr val="tx1"/>
                </a:solidFill>
              </a:defRPr>
            </a:lvl1pPr>
          </a:lstStyle>
          <a:p>
            <a:pPr lvl="0"/>
            <a:r>
              <a:rPr lang="en-GB"/>
              <a:t>Click to edit</a:t>
            </a:r>
          </a:p>
        </p:txBody>
      </p:sp>
      <p:sp>
        <p:nvSpPr>
          <p:cNvPr id="9" name="Text Placeholder 5">
            <a:extLst>
              <a:ext uri="{FF2B5EF4-FFF2-40B4-BE49-F238E27FC236}">
                <a16:creationId xmlns:a16="http://schemas.microsoft.com/office/drawing/2014/main" id="{E56CE9FB-B573-258B-FD0D-8F0138BB3E46}"/>
              </a:ext>
            </a:extLst>
          </p:cNvPr>
          <p:cNvSpPr>
            <a:spLocks noGrp="1"/>
          </p:cNvSpPr>
          <p:nvPr>
            <p:ph type="body" sz="quarter" idx="12"/>
          </p:nvPr>
        </p:nvSpPr>
        <p:spPr>
          <a:xfrm>
            <a:off x="6233888" y="1633441"/>
            <a:ext cx="5333998" cy="4603848"/>
          </a:xfrm>
          <a:prstGeom prst="rect">
            <a:avLst/>
          </a:prstGeom>
        </p:spPr>
        <p:txBody>
          <a:bodyPr bIns="0" anchor="t" anchorCtr="0">
            <a:normAutofit/>
          </a:bodyPr>
          <a:lstStyle>
            <a:lvl1pPr marL="0" indent="0">
              <a:spcBef>
                <a:spcPts val="200"/>
              </a:spcBef>
              <a:buNone/>
              <a:defRPr sz="1800">
                <a:solidFill>
                  <a:schemeClr val="tx1"/>
                </a:solidFill>
              </a:defRPr>
            </a:lvl1pPr>
          </a:lstStyle>
          <a:p>
            <a:pPr lvl="0"/>
            <a:r>
              <a:rPr lang="et-EE"/>
              <a:t>Klõpsake juhteksemplari tekstilaadide redigeerimiseks</a:t>
            </a:r>
          </a:p>
        </p:txBody>
      </p:sp>
      <p:pic>
        <p:nvPicPr>
          <p:cNvPr id="2" name="Picture 1" descr="A white dots on a black background&#10;&#10;Description automatically generated">
            <a:extLst>
              <a:ext uri="{FF2B5EF4-FFF2-40B4-BE49-F238E27FC236}">
                <a16:creationId xmlns:a16="http://schemas.microsoft.com/office/drawing/2014/main" id="{EBE88F8E-4E54-B126-69AC-49661FBDB3D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4698000"/>
            <a:ext cx="5400000" cy="2160000"/>
          </a:xfrm>
          <a:prstGeom prst="rect">
            <a:avLst/>
          </a:prstGeom>
        </p:spPr>
      </p:pic>
    </p:spTree>
    <p:extLst>
      <p:ext uri="{BB962C8B-B14F-4D97-AF65-F5344CB8AC3E}">
        <p14:creationId xmlns:p14="http://schemas.microsoft.com/office/powerpoint/2010/main" val="2752663439"/>
      </p:ext>
    </p:extLst>
  </p:cSld>
  <p:clrMapOvr>
    <a:overrideClrMapping bg1="dk1" tx1="lt1" bg2="dk2" tx2="lt2" accent1="accent1" accent2="accent2" accent3="accent3" accent4="accent4" accent5="accent5" accent6="accent6" hlink="hlink" folHlink="folHlink"/>
  </p:clrMapOvr>
  <p:transition spd="slow">
    <p:push dir="u"/>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5_Sisu_Hall_Tapilaine">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B54B9D5F-306A-9A8E-B672-FD20CEBFEDF0}"/>
              </a:ext>
            </a:extLst>
          </p:cNvPr>
          <p:cNvSpPr>
            <a:spLocks noGrp="1"/>
          </p:cNvSpPr>
          <p:nvPr>
            <p:ph type="title"/>
          </p:nvPr>
        </p:nvSpPr>
        <p:spPr>
          <a:xfrm>
            <a:off x="623888" y="658802"/>
            <a:ext cx="10944000" cy="1288752"/>
          </a:xfrm>
        </p:spPr>
        <p:txBody>
          <a:bodyPr/>
          <a:lstStyle>
            <a:lvl1pPr>
              <a:defRPr>
                <a:solidFill>
                  <a:schemeClr val="tx1"/>
                </a:solidFill>
                <a:latin typeface="+mj-lt"/>
              </a:defRPr>
            </a:lvl1pPr>
          </a:lstStyle>
          <a:p>
            <a:r>
              <a:rPr lang="et-EE"/>
              <a:t>Klõpsake juhteksemplari pealkirja laadi redigeerimiseks</a:t>
            </a:r>
            <a:endParaRPr lang="en-GB"/>
          </a:p>
        </p:txBody>
      </p:sp>
      <p:sp>
        <p:nvSpPr>
          <p:cNvPr id="6" name="Text Placeholder 5">
            <a:extLst>
              <a:ext uri="{FF2B5EF4-FFF2-40B4-BE49-F238E27FC236}">
                <a16:creationId xmlns:a16="http://schemas.microsoft.com/office/drawing/2014/main" id="{EA67BC31-8DD8-69FD-7C77-7FEB1049A53C}"/>
              </a:ext>
            </a:extLst>
          </p:cNvPr>
          <p:cNvSpPr>
            <a:spLocks noGrp="1"/>
          </p:cNvSpPr>
          <p:nvPr>
            <p:ph type="body" sz="quarter" idx="11" hasCustomPrompt="1"/>
          </p:nvPr>
        </p:nvSpPr>
        <p:spPr>
          <a:xfrm>
            <a:off x="623887" y="1633441"/>
            <a:ext cx="5333997" cy="3027769"/>
          </a:xfrm>
          <a:prstGeom prst="rect">
            <a:avLst/>
          </a:prstGeom>
        </p:spPr>
        <p:txBody>
          <a:bodyPr bIns="0" anchor="t" anchorCtr="0">
            <a:normAutofit/>
          </a:bodyPr>
          <a:lstStyle>
            <a:lvl1pPr marL="0" indent="0">
              <a:spcBef>
                <a:spcPts val="200"/>
              </a:spcBef>
              <a:buNone/>
              <a:defRPr sz="1800">
                <a:solidFill>
                  <a:schemeClr val="tx1"/>
                </a:solidFill>
              </a:defRPr>
            </a:lvl1pPr>
          </a:lstStyle>
          <a:p>
            <a:pPr lvl="0"/>
            <a:r>
              <a:rPr lang="en-GB"/>
              <a:t>Click to edit</a:t>
            </a:r>
          </a:p>
        </p:txBody>
      </p:sp>
      <p:sp>
        <p:nvSpPr>
          <p:cNvPr id="7" name="Text Placeholder 5">
            <a:extLst>
              <a:ext uri="{FF2B5EF4-FFF2-40B4-BE49-F238E27FC236}">
                <a16:creationId xmlns:a16="http://schemas.microsoft.com/office/drawing/2014/main" id="{94B50D2F-1DC1-4073-0CBE-68DEC7371A4A}"/>
              </a:ext>
            </a:extLst>
          </p:cNvPr>
          <p:cNvSpPr>
            <a:spLocks noGrp="1"/>
          </p:cNvSpPr>
          <p:nvPr>
            <p:ph type="body" sz="quarter" idx="12"/>
          </p:nvPr>
        </p:nvSpPr>
        <p:spPr>
          <a:xfrm>
            <a:off x="6233888" y="1633441"/>
            <a:ext cx="5333998" cy="4603848"/>
          </a:xfrm>
          <a:prstGeom prst="rect">
            <a:avLst/>
          </a:prstGeom>
        </p:spPr>
        <p:txBody>
          <a:bodyPr bIns="0" anchor="t" anchorCtr="0">
            <a:normAutofit/>
          </a:bodyPr>
          <a:lstStyle>
            <a:lvl1pPr marL="0" indent="0">
              <a:spcBef>
                <a:spcPts val="200"/>
              </a:spcBef>
              <a:buNone/>
              <a:defRPr sz="1800">
                <a:solidFill>
                  <a:schemeClr val="tx1"/>
                </a:solidFill>
              </a:defRPr>
            </a:lvl1pPr>
          </a:lstStyle>
          <a:p>
            <a:pPr lvl="0"/>
            <a:r>
              <a:rPr lang="et-EE"/>
              <a:t>Klõpsake juhteksemplari tekstilaadide redigeerimiseks</a:t>
            </a:r>
          </a:p>
        </p:txBody>
      </p:sp>
      <p:pic>
        <p:nvPicPr>
          <p:cNvPr id="2" name="Picture 1" descr="A blue dots on a black background&#10;&#10;Description automatically generated">
            <a:extLst>
              <a:ext uri="{FF2B5EF4-FFF2-40B4-BE49-F238E27FC236}">
                <a16:creationId xmlns:a16="http://schemas.microsoft.com/office/drawing/2014/main" id="{B17B03F7-AA8A-5919-DB6C-C64532BD5BB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4698000"/>
            <a:ext cx="5400000" cy="2160000"/>
          </a:xfrm>
          <a:prstGeom prst="rect">
            <a:avLst/>
          </a:prstGeom>
        </p:spPr>
      </p:pic>
    </p:spTree>
    <p:extLst>
      <p:ext uri="{BB962C8B-B14F-4D97-AF65-F5344CB8AC3E}">
        <p14:creationId xmlns:p14="http://schemas.microsoft.com/office/powerpoint/2010/main" val="399539445"/>
      </p:ext>
    </p:extLst>
  </p:cSld>
  <p:clrMapOvr>
    <a:overrideClrMapping bg1="lt1" tx1="dk1" bg2="lt2" tx2="dk2" accent1="accent1" accent2="accent2" accent3="accent3" accent4="accent4" accent5="accent5" accent6="accent6" hlink="hlink" folHlink="folHlink"/>
  </p:clrMapOvr>
  <p:transition spd="slow">
    <p:push dir="u"/>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5_Sisu_Valge_Tapilaine">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B54B9D5F-306A-9A8E-B672-FD20CEBFEDF0}"/>
              </a:ext>
            </a:extLst>
          </p:cNvPr>
          <p:cNvSpPr>
            <a:spLocks noGrp="1"/>
          </p:cNvSpPr>
          <p:nvPr>
            <p:ph type="title"/>
          </p:nvPr>
        </p:nvSpPr>
        <p:spPr>
          <a:xfrm>
            <a:off x="623888" y="658802"/>
            <a:ext cx="10944000" cy="1288752"/>
          </a:xfrm>
        </p:spPr>
        <p:txBody>
          <a:bodyPr/>
          <a:lstStyle>
            <a:lvl1pPr>
              <a:defRPr>
                <a:solidFill>
                  <a:schemeClr val="tx2"/>
                </a:solidFill>
                <a:latin typeface="+mj-lt"/>
              </a:defRPr>
            </a:lvl1pPr>
          </a:lstStyle>
          <a:p>
            <a:r>
              <a:rPr lang="et-EE"/>
              <a:t>Klõpsake juhteksemplari pealkirja laadi redigeerimiseks</a:t>
            </a:r>
            <a:endParaRPr lang="en-GB"/>
          </a:p>
        </p:txBody>
      </p:sp>
      <p:sp>
        <p:nvSpPr>
          <p:cNvPr id="4" name="Text Placeholder 5">
            <a:extLst>
              <a:ext uri="{FF2B5EF4-FFF2-40B4-BE49-F238E27FC236}">
                <a16:creationId xmlns:a16="http://schemas.microsoft.com/office/drawing/2014/main" id="{7C70D2FC-551D-4E93-6667-D53054173909}"/>
              </a:ext>
            </a:extLst>
          </p:cNvPr>
          <p:cNvSpPr>
            <a:spLocks noGrp="1"/>
          </p:cNvSpPr>
          <p:nvPr>
            <p:ph type="body" sz="quarter" idx="11" hasCustomPrompt="1"/>
          </p:nvPr>
        </p:nvSpPr>
        <p:spPr>
          <a:xfrm>
            <a:off x="623887" y="1633441"/>
            <a:ext cx="5333997" cy="3027769"/>
          </a:xfrm>
          <a:prstGeom prst="rect">
            <a:avLst/>
          </a:prstGeom>
        </p:spPr>
        <p:txBody>
          <a:bodyPr bIns="0" anchor="t" anchorCtr="0">
            <a:normAutofit/>
          </a:bodyPr>
          <a:lstStyle>
            <a:lvl1pPr marL="0" indent="0">
              <a:spcBef>
                <a:spcPts val="200"/>
              </a:spcBef>
              <a:buNone/>
              <a:defRPr sz="1800">
                <a:solidFill>
                  <a:schemeClr val="tx1"/>
                </a:solidFill>
              </a:defRPr>
            </a:lvl1pPr>
          </a:lstStyle>
          <a:p>
            <a:pPr lvl="0"/>
            <a:r>
              <a:rPr lang="en-GB"/>
              <a:t>Click to edit</a:t>
            </a:r>
          </a:p>
        </p:txBody>
      </p:sp>
      <p:sp>
        <p:nvSpPr>
          <p:cNvPr id="8" name="Text Placeholder 5">
            <a:extLst>
              <a:ext uri="{FF2B5EF4-FFF2-40B4-BE49-F238E27FC236}">
                <a16:creationId xmlns:a16="http://schemas.microsoft.com/office/drawing/2014/main" id="{33B883B5-C4B6-FB55-776B-C4F058C3AD24}"/>
              </a:ext>
            </a:extLst>
          </p:cNvPr>
          <p:cNvSpPr>
            <a:spLocks noGrp="1"/>
          </p:cNvSpPr>
          <p:nvPr>
            <p:ph type="body" sz="quarter" idx="12"/>
          </p:nvPr>
        </p:nvSpPr>
        <p:spPr>
          <a:xfrm>
            <a:off x="6233888" y="1633441"/>
            <a:ext cx="5333998" cy="4603848"/>
          </a:xfrm>
          <a:prstGeom prst="rect">
            <a:avLst/>
          </a:prstGeom>
        </p:spPr>
        <p:txBody>
          <a:bodyPr bIns="0" anchor="t" anchorCtr="0">
            <a:normAutofit/>
          </a:bodyPr>
          <a:lstStyle>
            <a:lvl1pPr marL="0" indent="0">
              <a:spcBef>
                <a:spcPts val="200"/>
              </a:spcBef>
              <a:buNone/>
              <a:defRPr sz="1800">
                <a:solidFill>
                  <a:schemeClr val="tx1"/>
                </a:solidFill>
              </a:defRPr>
            </a:lvl1pPr>
          </a:lstStyle>
          <a:p>
            <a:pPr lvl="0"/>
            <a:r>
              <a:rPr lang="et-EE"/>
              <a:t>Klõpsake juhteksemplari tekstilaadide redigeerimiseks</a:t>
            </a:r>
          </a:p>
        </p:txBody>
      </p:sp>
      <p:pic>
        <p:nvPicPr>
          <p:cNvPr id="2" name="Picture 1" descr="A blue dots on a black background&#10;&#10;Description automatically generated">
            <a:extLst>
              <a:ext uri="{FF2B5EF4-FFF2-40B4-BE49-F238E27FC236}">
                <a16:creationId xmlns:a16="http://schemas.microsoft.com/office/drawing/2014/main" id="{4357F092-5CBB-3BB3-470A-178EA5AD65D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4698000"/>
            <a:ext cx="5400000" cy="2160000"/>
          </a:xfrm>
          <a:prstGeom prst="rect">
            <a:avLst/>
          </a:prstGeom>
        </p:spPr>
      </p:pic>
    </p:spTree>
    <p:extLst>
      <p:ext uri="{BB962C8B-B14F-4D97-AF65-F5344CB8AC3E}">
        <p14:creationId xmlns:p14="http://schemas.microsoft.com/office/powerpoint/2010/main" val="3896306734"/>
      </p:ext>
    </p:extLst>
  </p:cSld>
  <p:clrMapOvr>
    <a:overrideClrMapping bg1="lt1" tx1="dk1" bg2="lt2" tx2="dk2" accent1="accent1" accent2="accent2" accent3="accent3" accent4="accent4" accent5="accent5" accent6="accent6" hlink="hlink" folHlink="folHlink"/>
  </p:clrMapOvr>
  <p:transition spd="slow">
    <p:push dir="u"/>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ABISLAIDI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B3ED564-E368-D5FB-D13B-EA2068D8BC0A}"/>
              </a:ext>
            </a:extLst>
          </p:cNvPr>
          <p:cNvSpPr txBox="1"/>
          <p:nvPr userDrawn="1"/>
        </p:nvSpPr>
        <p:spPr>
          <a:xfrm>
            <a:off x="6096001" y="1"/>
            <a:ext cx="5471887" cy="657225"/>
          </a:xfrm>
          <a:prstGeom prst="rect">
            <a:avLst/>
          </a:prstGeom>
          <a:noFill/>
        </p:spPr>
        <p:txBody>
          <a:bodyPr wrap="square" lIns="0" tIns="0" rIns="0" bIns="0" rtlCol="0" anchor="ctr" anchorCtr="0">
            <a:noAutofit/>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lang="en-US" sz="2000">
                <a:solidFill>
                  <a:schemeClr val="accent3"/>
                </a:solidFill>
              </a:rPr>
              <a:t>SEE ON ABISLAID, KUSTUTA ENNE ESITLUST</a:t>
            </a:r>
          </a:p>
        </p:txBody>
      </p:sp>
      <p:sp>
        <p:nvSpPr>
          <p:cNvPr id="4" name="Title 1">
            <a:extLst>
              <a:ext uri="{FF2B5EF4-FFF2-40B4-BE49-F238E27FC236}">
                <a16:creationId xmlns:a16="http://schemas.microsoft.com/office/drawing/2014/main" id="{6AB984D6-C14A-808A-A37D-5EB1D2197051}"/>
              </a:ext>
            </a:extLst>
          </p:cNvPr>
          <p:cNvSpPr>
            <a:spLocks noGrp="1"/>
          </p:cNvSpPr>
          <p:nvPr>
            <p:ph type="title"/>
          </p:nvPr>
        </p:nvSpPr>
        <p:spPr>
          <a:xfrm>
            <a:off x="623888" y="658802"/>
            <a:ext cx="10944000" cy="1288752"/>
          </a:xfrm>
        </p:spPr>
        <p:txBody>
          <a:bodyPr/>
          <a:lstStyle>
            <a:lvl1pPr>
              <a:defRPr>
                <a:solidFill>
                  <a:schemeClr val="tx2"/>
                </a:solidFill>
                <a:latin typeface="+mj-lt"/>
              </a:defRPr>
            </a:lvl1pPr>
          </a:lstStyle>
          <a:p>
            <a:r>
              <a:rPr lang="et-EE"/>
              <a:t>Klõpsake juhteksemplari pealkirja laadi redigeerimiseks</a:t>
            </a:r>
            <a:endParaRPr lang="en-GB"/>
          </a:p>
        </p:txBody>
      </p:sp>
      <p:sp>
        <p:nvSpPr>
          <p:cNvPr id="6" name="Text Placeholder 5">
            <a:extLst>
              <a:ext uri="{FF2B5EF4-FFF2-40B4-BE49-F238E27FC236}">
                <a16:creationId xmlns:a16="http://schemas.microsoft.com/office/drawing/2014/main" id="{31E07616-1F8C-3A38-A387-ED703280A307}"/>
              </a:ext>
            </a:extLst>
          </p:cNvPr>
          <p:cNvSpPr>
            <a:spLocks noGrp="1"/>
          </p:cNvSpPr>
          <p:nvPr>
            <p:ph type="body" sz="quarter" idx="11" hasCustomPrompt="1"/>
          </p:nvPr>
        </p:nvSpPr>
        <p:spPr>
          <a:xfrm>
            <a:off x="623887" y="1633441"/>
            <a:ext cx="5333997" cy="4603849"/>
          </a:xfrm>
          <a:prstGeom prst="rect">
            <a:avLst/>
          </a:prstGeom>
        </p:spPr>
        <p:txBody>
          <a:bodyPr bIns="0" anchor="t" anchorCtr="0">
            <a:normAutofit/>
          </a:bodyPr>
          <a:lstStyle>
            <a:lvl1pPr marL="0" indent="0">
              <a:spcBef>
                <a:spcPts val="200"/>
              </a:spcBef>
              <a:buNone/>
              <a:defRPr sz="1800">
                <a:solidFill>
                  <a:schemeClr val="tx1"/>
                </a:solidFill>
              </a:defRPr>
            </a:lvl1pPr>
          </a:lstStyle>
          <a:p>
            <a:pPr lvl="0"/>
            <a:r>
              <a:rPr lang="en-GB"/>
              <a:t>Click to edit</a:t>
            </a:r>
          </a:p>
        </p:txBody>
      </p:sp>
      <p:sp>
        <p:nvSpPr>
          <p:cNvPr id="7" name="Text Placeholder 5">
            <a:extLst>
              <a:ext uri="{FF2B5EF4-FFF2-40B4-BE49-F238E27FC236}">
                <a16:creationId xmlns:a16="http://schemas.microsoft.com/office/drawing/2014/main" id="{BC95E93A-5547-A70E-7392-29421EB8783F}"/>
              </a:ext>
            </a:extLst>
          </p:cNvPr>
          <p:cNvSpPr>
            <a:spLocks noGrp="1"/>
          </p:cNvSpPr>
          <p:nvPr>
            <p:ph type="body" sz="quarter" idx="12" hasCustomPrompt="1"/>
          </p:nvPr>
        </p:nvSpPr>
        <p:spPr>
          <a:xfrm>
            <a:off x="6233888" y="1633441"/>
            <a:ext cx="5333998" cy="3027769"/>
          </a:xfrm>
          <a:prstGeom prst="rect">
            <a:avLst/>
          </a:prstGeom>
        </p:spPr>
        <p:txBody>
          <a:bodyPr bIns="0" anchor="t" anchorCtr="0">
            <a:normAutofit/>
          </a:bodyPr>
          <a:lstStyle>
            <a:lvl1pPr marL="0" indent="0">
              <a:spcBef>
                <a:spcPts val="200"/>
              </a:spcBef>
              <a:buNone/>
              <a:defRPr sz="1800">
                <a:solidFill>
                  <a:schemeClr val="tx1"/>
                </a:solidFill>
              </a:defRPr>
            </a:lvl1pPr>
          </a:lstStyle>
          <a:p>
            <a:pPr lvl="0"/>
            <a:r>
              <a:rPr lang="en-GB"/>
              <a:t>Click to edit</a:t>
            </a:r>
          </a:p>
        </p:txBody>
      </p:sp>
    </p:spTree>
    <p:extLst>
      <p:ext uri="{BB962C8B-B14F-4D97-AF65-F5344CB8AC3E}">
        <p14:creationId xmlns:p14="http://schemas.microsoft.com/office/powerpoint/2010/main" val="3874319225"/>
      </p:ext>
    </p:extLst>
  </p:cSld>
  <p:clrMapOvr>
    <a:masterClrMapping/>
  </p:clrMapOvr>
  <p:transition spd="slow">
    <p:push dir="u"/>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ABISLAIDID2">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774C68D-230D-7002-0A49-37FB774691C2}"/>
              </a:ext>
            </a:extLst>
          </p:cNvPr>
          <p:cNvSpPr txBox="1"/>
          <p:nvPr userDrawn="1"/>
        </p:nvSpPr>
        <p:spPr>
          <a:xfrm>
            <a:off x="5735413" y="1"/>
            <a:ext cx="5832475" cy="657225"/>
          </a:xfrm>
          <a:prstGeom prst="rect">
            <a:avLst/>
          </a:prstGeom>
          <a:noFill/>
        </p:spPr>
        <p:txBody>
          <a:bodyPr wrap="square" lIns="0" tIns="0" rIns="0" bIns="0" rtlCol="0" anchor="ctr" anchorCtr="0">
            <a:noAutofit/>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lang="en-US" sz="2000">
                <a:solidFill>
                  <a:schemeClr val="accent2"/>
                </a:solidFill>
              </a:rPr>
              <a:t>SEE ON ABISLAID, KUSTUTA ENNE ESITLUST</a:t>
            </a:r>
          </a:p>
        </p:txBody>
      </p:sp>
      <p:sp>
        <p:nvSpPr>
          <p:cNvPr id="4" name="Title 1">
            <a:extLst>
              <a:ext uri="{FF2B5EF4-FFF2-40B4-BE49-F238E27FC236}">
                <a16:creationId xmlns:a16="http://schemas.microsoft.com/office/drawing/2014/main" id="{8FCD35CC-5BCA-3068-2ACF-969C4469ED60}"/>
              </a:ext>
            </a:extLst>
          </p:cNvPr>
          <p:cNvSpPr>
            <a:spLocks noGrp="1"/>
          </p:cNvSpPr>
          <p:nvPr>
            <p:ph type="title"/>
          </p:nvPr>
        </p:nvSpPr>
        <p:spPr>
          <a:xfrm>
            <a:off x="623888" y="658802"/>
            <a:ext cx="10944000" cy="1288752"/>
          </a:xfrm>
        </p:spPr>
        <p:txBody>
          <a:bodyPr/>
          <a:lstStyle>
            <a:lvl1pPr>
              <a:defRPr>
                <a:solidFill>
                  <a:schemeClr val="tx1"/>
                </a:solidFill>
                <a:latin typeface="+mj-lt"/>
              </a:defRPr>
            </a:lvl1pPr>
          </a:lstStyle>
          <a:p>
            <a:r>
              <a:rPr lang="et-EE"/>
              <a:t>Klõpsake juhteksemplari pealkirja laadi redigeerimiseks</a:t>
            </a:r>
            <a:endParaRPr lang="en-GB"/>
          </a:p>
        </p:txBody>
      </p:sp>
      <p:sp>
        <p:nvSpPr>
          <p:cNvPr id="6" name="Text Placeholder 5">
            <a:extLst>
              <a:ext uri="{FF2B5EF4-FFF2-40B4-BE49-F238E27FC236}">
                <a16:creationId xmlns:a16="http://schemas.microsoft.com/office/drawing/2014/main" id="{99394B9B-31DA-8A27-E908-6B4CF0AF3200}"/>
              </a:ext>
            </a:extLst>
          </p:cNvPr>
          <p:cNvSpPr>
            <a:spLocks noGrp="1"/>
          </p:cNvSpPr>
          <p:nvPr>
            <p:ph type="body" sz="quarter" idx="11" hasCustomPrompt="1"/>
          </p:nvPr>
        </p:nvSpPr>
        <p:spPr>
          <a:xfrm>
            <a:off x="623887" y="1633441"/>
            <a:ext cx="5333997" cy="3027769"/>
          </a:xfrm>
          <a:prstGeom prst="rect">
            <a:avLst/>
          </a:prstGeom>
        </p:spPr>
        <p:txBody>
          <a:bodyPr bIns="0" anchor="t" anchorCtr="0">
            <a:normAutofit/>
          </a:bodyPr>
          <a:lstStyle>
            <a:lvl1pPr marL="0" indent="0">
              <a:spcBef>
                <a:spcPts val="200"/>
              </a:spcBef>
              <a:buNone/>
              <a:defRPr sz="1800">
                <a:solidFill>
                  <a:schemeClr val="tx1"/>
                </a:solidFill>
              </a:defRPr>
            </a:lvl1pPr>
          </a:lstStyle>
          <a:p>
            <a:pPr lvl="0"/>
            <a:r>
              <a:rPr lang="en-GB"/>
              <a:t>Click to edit</a:t>
            </a:r>
          </a:p>
        </p:txBody>
      </p:sp>
      <p:sp>
        <p:nvSpPr>
          <p:cNvPr id="7" name="Text Placeholder 5">
            <a:extLst>
              <a:ext uri="{FF2B5EF4-FFF2-40B4-BE49-F238E27FC236}">
                <a16:creationId xmlns:a16="http://schemas.microsoft.com/office/drawing/2014/main" id="{0CB587FC-EF8F-B117-B26A-87744FDAF750}"/>
              </a:ext>
            </a:extLst>
          </p:cNvPr>
          <p:cNvSpPr>
            <a:spLocks noGrp="1"/>
          </p:cNvSpPr>
          <p:nvPr>
            <p:ph type="body" sz="quarter" idx="12" hasCustomPrompt="1"/>
          </p:nvPr>
        </p:nvSpPr>
        <p:spPr>
          <a:xfrm>
            <a:off x="6233888" y="1633441"/>
            <a:ext cx="5333998" cy="4603848"/>
          </a:xfrm>
          <a:prstGeom prst="rect">
            <a:avLst/>
          </a:prstGeom>
        </p:spPr>
        <p:txBody>
          <a:bodyPr bIns="0" anchor="t" anchorCtr="0">
            <a:normAutofit/>
          </a:bodyPr>
          <a:lstStyle>
            <a:lvl1pPr marL="0" indent="0">
              <a:spcBef>
                <a:spcPts val="200"/>
              </a:spcBef>
              <a:buNone/>
              <a:defRPr sz="1800">
                <a:solidFill>
                  <a:schemeClr val="tx1"/>
                </a:solidFill>
              </a:defRPr>
            </a:lvl1pPr>
          </a:lstStyle>
          <a:p>
            <a:pPr lvl="0"/>
            <a:r>
              <a:rPr lang="en-GB"/>
              <a:t>Click to edit</a:t>
            </a:r>
          </a:p>
        </p:txBody>
      </p:sp>
    </p:spTree>
    <p:extLst>
      <p:ext uri="{BB962C8B-B14F-4D97-AF65-F5344CB8AC3E}">
        <p14:creationId xmlns:p14="http://schemas.microsoft.com/office/powerpoint/2010/main" val="200994471"/>
      </p:ext>
    </p:extLst>
  </p:cSld>
  <p:clrMapOvr>
    <a:overrideClrMapping bg1="dk1" tx1="lt1" bg2="dk2" tx2="lt2" accent1="accent1" accent2="accent2" accent3="accent3" accent4="accent4" accent5="accent5" accent6="accent6" hlink="hlink" folHlink="folHlink"/>
  </p:clrMapOvr>
  <p:transition spd="slow">
    <p:push dir="u"/>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obj">
  <p:cSld name="Pealkiri ja sisu">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AE9C5613-1868-110F-ED1F-FF9E0BC7F68F}"/>
              </a:ext>
            </a:extLst>
          </p:cNvPr>
          <p:cNvSpPr>
            <a:spLocks noGrp="1"/>
          </p:cNvSpPr>
          <p:nvPr>
            <p:ph type="title"/>
          </p:nvPr>
        </p:nvSpPr>
        <p:spPr/>
        <p:txBody>
          <a:bodyPr/>
          <a:lstStyle/>
          <a:p>
            <a:r>
              <a:rPr lang="et-EE"/>
              <a:t>Klõpsake juhteksemplari pealkirja laadi redigeerimiseks</a:t>
            </a:r>
          </a:p>
        </p:txBody>
      </p:sp>
      <p:sp>
        <p:nvSpPr>
          <p:cNvPr id="3" name="Sisu kohatäide 2">
            <a:extLst>
              <a:ext uri="{FF2B5EF4-FFF2-40B4-BE49-F238E27FC236}">
                <a16:creationId xmlns:a16="http://schemas.microsoft.com/office/drawing/2014/main" id="{364CCC91-4C60-67EC-C7A0-F97294F0B500}"/>
              </a:ext>
            </a:extLst>
          </p:cNvPr>
          <p:cNvSpPr>
            <a:spLocks noGrp="1"/>
          </p:cNvSpPr>
          <p:nvPr>
            <p:ph idx="1"/>
          </p:nvPr>
        </p:nvSpPr>
        <p:spPr/>
        <p:txBody>
          <a:bodyPr/>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p>
        </p:txBody>
      </p:sp>
      <p:sp>
        <p:nvSpPr>
          <p:cNvPr id="4" name="Kuupäeva kohatäide 3">
            <a:extLst>
              <a:ext uri="{FF2B5EF4-FFF2-40B4-BE49-F238E27FC236}">
                <a16:creationId xmlns:a16="http://schemas.microsoft.com/office/drawing/2014/main" id="{445A0FD8-ED95-698E-EA69-2442E5263991}"/>
              </a:ext>
            </a:extLst>
          </p:cNvPr>
          <p:cNvSpPr>
            <a:spLocks noGrp="1"/>
          </p:cNvSpPr>
          <p:nvPr>
            <p:ph type="dt" sz="half" idx="10"/>
          </p:nvPr>
        </p:nvSpPr>
        <p:spPr/>
        <p:txBody>
          <a:bodyPr/>
          <a:lstStyle/>
          <a:p>
            <a:fld id="{7D96E41F-A262-4DC0-9DF7-0CBA41B403E7}" type="datetimeFigureOut">
              <a:rPr lang="et-EE" smtClean="0"/>
              <a:t>29.10.2026</a:t>
            </a:fld>
            <a:endParaRPr lang="et-EE"/>
          </a:p>
        </p:txBody>
      </p:sp>
      <p:sp>
        <p:nvSpPr>
          <p:cNvPr id="5" name="Jaluse kohatäide 4">
            <a:extLst>
              <a:ext uri="{FF2B5EF4-FFF2-40B4-BE49-F238E27FC236}">
                <a16:creationId xmlns:a16="http://schemas.microsoft.com/office/drawing/2014/main" id="{AB7A289C-CCA6-FBAA-6844-B6954ECC8274}"/>
              </a:ext>
            </a:extLst>
          </p:cNvPr>
          <p:cNvSpPr>
            <a:spLocks noGrp="1"/>
          </p:cNvSpPr>
          <p:nvPr>
            <p:ph type="ftr" sz="quarter" idx="11"/>
          </p:nvPr>
        </p:nvSpPr>
        <p:spPr/>
        <p:txBody>
          <a:bodyPr/>
          <a:lstStyle/>
          <a:p>
            <a:endParaRPr lang="et-EE"/>
          </a:p>
        </p:txBody>
      </p:sp>
      <p:sp>
        <p:nvSpPr>
          <p:cNvPr id="6" name="Slaidinumbri kohatäide 5">
            <a:extLst>
              <a:ext uri="{FF2B5EF4-FFF2-40B4-BE49-F238E27FC236}">
                <a16:creationId xmlns:a16="http://schemas.microsoft.com/office/drawing/2014/main" id="{9DCD22F7-77D3-B2EE-A8C1-E537C7788DD3}"/>
              </a:ext>
            </a:extLst>
          </p:cNvPr>
          <p:cNvSpPr>
            <a:spLocks noGrp="1"/>
          </p:cNvSpPr>
          <p:nvPr>
            <p:ph type="sldNum" sz="quarter" idx="12"/>
          </p:nvPr>
        </p:nvSpPr>
        <p:spPr/>
        <p:txBody>
          <a:bodyPr/>
          <a:lstStyle/>
          <a:p>
            <a:fld id="{6EA5DA9C-4838-4D2E-BBA3-8A48BD6E7698}" type="slidenum">
              <a:rPr lang="et-EE" smtClean="0"/>
              <a:t>‹#›</a:t>
            </a:fld>
            <a:endParaRPr lang="et-EE"/>
          </a:p>
        </p:txBody>
      </p:sp>
    </p:spTree>
    <p:extLst>
      <p:ext uri="{BB962C8B-B14F-4D97-AF65-F5344CB8AC3E}">
        <p14:creationId xmlns:p14="http://schemas.microsoft.com/office/powerpoint/2010/main" val="171357618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woObj" preserve="1">
  <p:cSld name="Kaks sisu">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37573E58-7A5E-C3AC-8142-1CE53903BF3C}"/>
              </a:ext>
            </a:extLst>
          </p:cNvPr>
          <p:cNvSpPr>
            <a:spLocks noGrp="1"/>
          </p:cNvSpPr>
          <p:nvPr>
            <p:ph type="title"/>
          </p:nvPr>
        </p:nvSpPr>
        <p:spPr/>
        <p:txBody>
          <a:bodyPr/>
          <a:lstStyle/>
          <a:p>
            <a:r>
              <a:rPr lang="et-EE"/>
              <a:t>Klõpsake juhteksemplari pealkirja laadi redigeerimiseks</a:t>
            </a:r>
          </a:p>
        </p:txBody>
      </p:sp>
      <p:sp>
        <p:nvSpPr>
          <p:cNvPr id="3" name="Sisu kohatäide 2">
            <a:extLst>
              <a:ext uri="{FF2B5EF4-FFF2-40B4-BE49-F238E27FC236}">
                <a16:creationId xmlns:a16="http://schemas.microsoft.com/office/drawing/2014/main" id="{0C29ADDB-3FAA-C1AD-D5AB-5069795DAE8D}"/>
              </a:ext>
            </a:extLst>
          </p:cNvPr>
          <p:cNvSpPr>
            <a:spLocks noGrp="1"/>
          </p:cNvSpPr>
          <p:nvPr>
            <p:ph sz="half" idx="1"/>
          </p:nvPr>
        </p:nvSpPr>
        <p:spPr>
          <a:xfrm>
            <a:off x="838200" y="1825625"/>
            <a:ext cx="5181600" cy="4351338"/>
          </a:xfrm>
        </p:spPr>
        <p:txBody>
          <a:bodyPr/>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p>
        </p:txBody>
      </p:sp>
      <p:sp>
        <p:nvSpPr>
          <p:cNvPr id="4" name="Sisu kohatäide 3">
            <a:extLst>
              <a:ext uri="{FF2B5EF4-FFF2-40B4-BE49-F238E27FC236}">
                <a16:creationId xmlns:a16="http://schemas.microsoft.com/office/drawing/2014/main" id="{173E7723-013D-0DFA-F6F4-A4A0C9AC1422}"/>
              </a:ext>
            </a:extLst>
          </p:cNvPr>
          <p:cNvSpPr>
            <a:spLocks noGrp="1"/>
          </p:cNvSpPr>
          <p:nvPr>
            <p:ph sz="half" idx="2"/>
          </p:nvPr>
        </p:nvSpPr>
        <p:spPr>
          <a:xfrm>
            <a:off x="6172200" y="1825625"/>
            <a:ext cx="5181600" cy="4351338"/>
          </a:xfrm>
        </p:spPr>
        <p:txBody>
          <a:bodyPr/>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p>
        </p:txBody>
      </p:sp>
      <p:sp>
        <p:nvSpPr>
          <p:cNvPr id="5" name="Kuupäeva kohatäide 4">
            <a:extLst>
              <a:ext uri="{FF2B5EF4-FFF2-40B4-BE49-F238E27FC236}">
                <a16:creationId xmlns:a16="http://schemas.microsoft.com/office/drawing/2014/main" id="{6175021F-6F6F-2A38-3B6A-9B2375604DC4}"/>
              </a:ext>
            </a:extLst>
          </p:cNvPr>
          <p:cNvSpPr>
            <a:spLocks noGrp="1"/>
          </p:cNvSpPr>
          <p:nvPr>
            <p:ph type="dt" sz="half" idx="10"/>
          </p:nvPr>
        </p:nvSpPr>
        <p:spPr/>
        <p:txBody>
          <a:bodyPr/>
          <a:lstStyle/>
          <a:p>
            <a:fld id="{259F3033-9BC7-4A59-B4DB-CDBC5365DD38}" type="datetimeFigureOut">
              <a:rPr lang="et-EE" smtClean="0"/>
              <a:t>29.10.2026</a:t>
            </a:fld>
            <a:endParaRPr lang="et-EE"/>
          </a:p>
        </p:txBody>
      </p:sp>
      <p:sp>
        <p:nvSpPr>
          <p:cNvPr id="6" name="Jaluse kohatäide 5">
            <a:extLst>
              <a:ext uri="{FF2B5EF4-FFF2-40B4-BE49-F238E27FC236}">
                <a16:creationId xmlns:a16="http://schemas.microsoft.com/office/drawing/2014/main" id="{19D49584-FBBD-AEB0-2225-5AF9A0715657}"/>
              </a:ext>
            </a:extLst>
          </p:cNvPr>
          <p:cNvSpPr>
            <a:spLocks noGrp="1"/>
          </p:cNvSpPr>
          <p:nvPr>
            <p:ph type="ftr" sz="quarter" idx="11"/>
          </p:nvPr>
        </p:nvSpPr>
        <p:spPr/>
        <p:txBody>
          <a:bodyPr/>
          <a:lstStyle/>
          <a:p>
            <a:endParaRPr lang="et-EE"/>
          </a:p>
        </p:txBody>
      </p:sp>
      <p:sp>
        <p:nvSpPr>
          <p:cNvPr id="7" name="Slaidinumbri kohatäide 6">
            <a:extLst>
              <a:ext uri="{FF2B5EF4-FFF2-40B4-BE49-F238E27FC236}">
                <a16:creationId xmlns:a16="http://schemas.microsoft.com/office/drawing/2014/main" id="{13B6E4CA-A285-38C9-5657-EA22FAD45475}"/>
              </a:ext>
            </a:extLst>
          </p:cNvPr>
          <p:cNvSpPr>
            <a:spLocks noGrp="1"/>
          </p:cNvSpPr>
          <p:nvPr>
            <p:ph type="sldNum" sz="quarter" idx="12"/>
          </p:nvPr>
        </p:nvSpPr>
        <p:spPr/>
        <p:txBody>
          <a:bodyPr/>
          <a:lstStyle/>
          <a:p>
            <a:fld id="{F232FBF7-89A0-4671-B023-17CF21643568}" type="slidenum">
              <a:rPr lang="et-EE" smtClean="0"/>
              <a:t>‹#›</a:t>
            </a:fld>
            <a:endParaRPr lang="et-EE"/>
          </a:p>
        </p:txBody>
      </p:sp>
    </p:spTree>
    <p:extLst>
      <p:ext uri="{BB962C8B-B14F-4D97-AF65-F5344CB8AC3E}">
        <p14:creationId xmlns:p14="http://schemas.microsoft.com/office/powerpoint/2010/main" val="3125281983"/>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74" Type="http://schemas.openxmlformats.org/officeDocument/2006/relationships/slideLayout" Target="../slideLayouts/slideLayout74.xml"/><Relationship Id="rId79" Type="http://schemas.openxmlformats.org/officeDocument/2006/relationships/theme" Target="../theme/theme1.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2" Type="http://schemas.openxmlformats.org/officeDocument/2006/relationships/slideLayout" Target="../slideLayouts/slideLayout2.xml"/><Relationship Id="rId29"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0F1F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3888" y="657224"/>
            <a:ext cx="7559675" cy="1619251"/>
          </a:xfrm>
          <a:prstGeom prst="rect">
            <a:avLst/>
          </a:prstGeom>
        </p:spPr>
        <p:txBody>
          <a:bodyPr vert="horz" lIns="0" tIns="0" rIns="0" bIns="0" rtlCol="0" anchor="t">
            <a:noAutofit/>
          </a:bodyPr>
          <a:lstStyle/>
          <a:p>
            <a:r>
              <a:rPr lang="en-US"/>
              <a:t>Click to edit</a:t>
            </a:r>
            <a:endParaRPr lang="en-GB"/>
          </a:p>
        </p:txBody>
      </p:sp>
      <p:sp>
        <p:nvSpPr>
          <p:cNvPr id="4" name="Text Placeholder 3">
            <a:extLst>
              <a:ext uri="{FF2B5EF4-FFF2-40B4-BE49-F238E27FC236}">
                <a16:creationId xmlns:a16="http://schemas.microsoft.com/office/drawing/2014/main" id="{F74F940E-2DCA-5776-07E2-72C62F12F4A9}"/>
              </a:ext>
            </a:extLst>
          </p:cNvPr>
          <p:cNvSpPr>
            <a:spLocks noGrp="1"/>
          </p:cNvSpPr>
          <p:nvPr>
            <p:ph type="body" idx="1"/>
          </p:nvPr>
        </p:nvSpPr>
        <p:spPr>
          <a:xfrm>
            <a:off x="623888" y="1962615"/>
            <a:ext cx="10944000" cy="4214347"/>
          </a:xfrm>
          <a:prstGeom prst="rect">
            <a:avLst/>
          </a:prstGeom>
        </p:spPr>
        <p:txBody>
          <a:bodyPr vert="horz" lIns="91440" tIns="45720" rIns="91440" bIns="45720" rtlCol="0" anchor="b">
            <a:normAutofit/>
          </a:bodyPr>
          <a:lstStyle/>
          <a:p>
            <a:pPr lvl="0"/>
            <a:r>
              <a:rPr lang="et-EE"/>
              <a:t>Klõpsake juhteksemplari tekstilaadide redigeerimiseks</a:t>
            </a:r>
          </a:p>
          <a:p>
            <a:pPr lvl="1"/>
            <a:r>
              <a:rPr lang="et-EE"/>
              <a:t>Teine tase</a:t>
            </a:r>
          </a:p>
          <a:p>
            <a:pPr lvl="2"/>
            <a:r>
              <a:rPr lang="et-EE"/>
              <a:t>Kolmas tase</a:t>
            </a:r>
          </a:p>
          <a:p>
            <a:pPr lvl="3"/>
            <a:r>
              <a:rPr lang="et-EE"/>
              <a:t>Neljas tase</a:t>
            </a:r>
          </a:p>
        </p:txBody>
      </p:sp>
    </p:spTree>
    <p:extLst>
      <p:ext uri="{BB962C8B-B14F-4D97-AF65-F5344CB8AC3E}">
        <p14:creationId xmlns:p14="http://schemas.microsoft.com/office/powerpoint/2010/main" val="2286782049"/>
      </p:ext>
    </p:extLst>
  </p:cSld>
  <p:clrMap bg1="lt1" tx1="dk1" bg2="lt2" tx2="dk2" accent1="accent1" accent2="accent2" accent3="accent3" accent4="accent4" accent5="accent5" accent6="accent6" hlink="hlink" folHlink="folHlink"/>
  <p:sldLayoutIdLst>
    <p:sldLayoutId id="2147483775" r:id="rId1"/>
    <p:sldLayoutId id="2147483855" r:id="rId2"/>
    <p:sldLayoutId id="2147483856" r:id="rId3"/>
    <p:sldLayoutId id="2147483776" r:id="rId4"/>
    <p:sldLayoutId id="2147483777" r:id="rId5"/>
    <p:sldLayoutId id="2147483841" r:id="rId6"/>
    <p:sldLayoutId id="2147483858" r:id="rId7"/>
    <p:sldLayoutId id="2147483859" r:id="rId8"/>
    <p:sldLayoutId id="2147483842" r:id="rId9"/>
    <p:sldLayoutId id="2147483843" r:id="rId10"/>
    <p:sldLayoutId id="2147483829" r:id="rId11"/>
    <p:sldLayoutId id="2147483828" r:id="rId12"/>
    <p:sldLayoutId id="2147483782" r:id="rId13"/>
    <p:sldLayoutId id="2147483778" r:id="rId14"/>
    <p:sldLayoutId id="2147483780" r:id="rId15"/>
    <p:sldLayoutId id="2147483783" r:id="rId16"/>
    <p:sldLayoutId id="2147483779" r:id="rId17"/>
    <p:sldLayoutId id="2147483781" r:id="rId18"/>
    <p:sldLayoutId id="2147483839" r:id="rId19"/>
    <p:sldLayoutId id="2147483835" r:id="rId20"/>
    <p:sldLayoutId id="2147483837" r:id="rId21"/>
    <p:sldLayoutId id="2147483840" r:id="rId22"/>
    <p:sldLayoutId id="2147483836" r:id="rId23"/>
    <p:sldLayoutId id="2147483838" r:id="rId24"/>
    <p:sldLayoutId id="2147483786" r:id="rId25"/>
    <p:sldLayoutId id="2147483784" r:id="rId26"/>
    <p:sldLayoutId id="2147483785" r:id="rId27"/>
    <p:sldLayoutId id="2147483834" r:id="rId28"/>
    <p:sldLayoutId id="2147483833" r:id="rId29"/>
    <p:sldLayoutId id="2147483832" r:id="rId30"/>
    <p:sldLayoutId id="2147483851" r:id="rId31"/>
    <p:sldLayoutId id="2147483850" r:id="rId32"/>
    <p:sldLayoutId id="2147483795" r:id="rId33"/>
    <p:sldLayoutId id="2147483789" r:id="rId34"/>
    <p:sldLayoutId id="2147483793" r:id="rId35"/>
    <p:sldLayoutId id="2147483797" r:id="rId36"/>
    <p:sldLayoutId id="2147483788" r:id="rId37"/>
    <p:sldLayoutId id="2147483792" r:id="rId38"/>
    <p:sldLayoutId id="2147483796" r:id="rId39"/>
    <p:sldLayoutId id="2147483790" r:id="rId40"/>
    <p:sldLayoutId id="2147483794" r:id="rId41"/>
    <p:sldLayoutId id="2147483798" r:id="rId42"/>
    <p:sldLayoutId id="2147483799" r:id="rId43"/>
    <p:sldLayoutId id="2147483800" r:id="rId44"/>
    <p:sldLayoutId id="2147483801" r:id="rId45"/>
    <p:sldLayoutId id="2147483803" r:id="rId46"/>
    <p:sldLayoutId id="2147483849" r:id="rId47"/>
    <p:sldLayoutId id="2147483802" r:id="rId48"/>
    <p:sldLayoutId id="2147483805" r:id="rId49"/>
    <p:sldLayoutId id="2147483852" r:id="rId50"/>
    <p:sldLayoutId id="2147483807" r:id="rId51"/>
    <p:sldLayoutId id="2147483809" r:id="rId52"/>
    <p:sldLayoutId id="2147483853" r:id="rId53"/>
    <p:sldLayoutId id="2147483811" r:id="rId54"/>
    <p:sldLayoutId id="2147483814" r:id="rId55"/>
    <p:sldLayoutId id="2147483815" r:id="rId56"/>
    <p:sldLayoutId id="2147483854" r:id="rId57"/>
    <p:sldLayoutId id="2147483816" r:id="rId58"/>
    <p:sldLayoutId id="2147483848" r:id="rId59"/>
    <p:sldLayoutId id="2147483817" r:id="rId60"/>
    <p:sldLayoutId id="2147483818" r:id="rId61"/>
    <p:sldLayoutId id="2147483819" r:id="rId62"/>
    <p:sldLayoutId id="2147483751" r:id="rId63"/>
    <p:sldLayoutId id="2147483821" r:id="rId64"/>
    <p:sldLayoutId id="2147483822" r:id="rId65"/>
    <p:sldLayoutId id="2147483823" r:id="rId66"/>
    <p:sldLayoutId id="2147483733" r:id="rId67"/>
    <p:sldLayoutId id="2147483825" r:id="rId68"/>
    <p:sldLayoutId id="2147483826" r:id="rId69"/>
    <p:sldLayoutId id="2147483844" r:id="rId70"/>
    <p:sldLayoutId id="2147483846" r:id="rId71"/>
    <p:sldLayoutId id="2147483827" r:id="rId72"/>
    <p:sldLayoutId id="2147483845" r:id="rId73"/>
    <p:sldLayoutId id="2147483847" r:id="rId74"/>
    <p:sldLayoutId id="2147483830" r:id="rId75"/>
    <p:sldLayoutId id="2147483831" r:id="rId76"/>
    <p:sldLayoutId id="2147483860" r:id="rId77"/>
    <p:sldLayoutId id="2147483861" r:id="rId78"/>
  </p:sldLayoutIdLst>
  <p:transition spd="slow">
    <p:push dir="u"/>
  </p:transition>
  <p:txStyles>
    <p:titleStyle>
      <a:lvl1pPr algn="l" defTabSz="914377" rtl="0" eaLnBrk="1" latinLnBrk="0" hangingPunct="1">
        <a:lnSpc>
          <a:spcPct val="90000"/>
        </a:lnSpc>
        <a:spcBef>
          <a:spcPct val="0"/>
        </a:spcBef>
        <a:buNone/>
        <a:defRPr sz="5000" b="0" i="0" kern="1200">
          <a:solidFill>
            <a:schemeClr val="tx2"/>
          </a:solidFill>
          <a:latin typeface="+mj-lt"/>
          <a:ea typeface="Roboto Light" panose="02000000000000000000" pitchFamily="2" charset="0"/>
          <a:cs typeface="+mj-cs"/>
        </a:defRPr>
      </a:lvl1pPr>
    </p:titleStyle>
    <p:bodyStyle>
      <a:lvl1pPr marL="285750" indent="-285750" algn="l" defTabSz="269993" rtl="0" eaLnBrk="1" latinLnBrk="0" hangingPunct="1">
        <a:lnSpc>
          <a:spcPct val="100000"/>
        </a:lnSpc>
        <a:spcBef>
          <a:spcPts val="400"/>
        </a:spcBef>
        <a:spcAft>
          <a:spcPts val="0"/>
        </a:spcAft>
        <a:buClr>
          <a:schemeClr val="accent5"/>
        </a:buClr>
        <a:buFont typeface="Arial" panose="020B0604020202020204" pitchFamily="34" charset="0"/>
        <a:buChar char="•"/>
        <a:defRPr sz="1800" b="0" i="0" kern="1200">
          <a:solidFill>
            <a:schemeClr val="tx1"/>
          </a:solidFill>
          <a:latin typeface="+mn-lt"/>
          <a:ea typeface="Roboto" panose="02000000000000000000" pitchFamily="2" charset="0"/>
          <a:cs typeface="+mn-cs"/>
        </a:defRPr>
      </a:lvl1pPr>
      <a:lvl2pPr marL="539987" indent="-269993" algn="l" defTabSz="914377" rtl="0" eaLnBrk="1" latinLnBrk="0" hangingPunct="1">
        <a:lnSpc>
          <a:spcPct val="100000"/>
        </a:lnSpc>
        <a:spcBef>
          <a:spcPts val="400"/>
        </a:spcBef>
        <a:spcAft>
          <a:spcPts val="200"/>
        </a:spcAft>
        <a:buClr>
          <a:schemeClr val="accent5"/>
        </a:buClr>
        <a:buFont typeface="Arial" panose="020B0604020202020204" pitchFamily="34" charset="0"/>
        <a:buChar char="•"/>
        <a:defRPr sz="1800" b="0" i="0" kern="1200">
          <a:solidFill>
            <a:schemeClr val="tx1"/>
          </a:solidFill>
          <a:latin typeface="+mn-lt"/>
          <a:ea typeface="Roboto" panose="02000000000000000000" pitchFamily="2" charset="0"/>
          <a:cs typeface="+mn-cs"/>
        </a:defRPr>
      </a:lvl2pPr>
      <a:lvl3pPr marL="809980" indent="-269993" algn="l" defTabSz="269993" rtl="0" eaLnBrk="1" latinLnBrk="0" hangingPunct="1">
        <a:lnSpc>
          <a:spcPct val="100000"/>
        </a:lnSpc>
        <a:spcBef>
          <a:spcPts val="400"/>
        </a:spcBef>
        <a:spcAft>
          <a:spcPts val="200"/>
        </a:spcAft>
        <a:buClr>
          <a:schemeClr val="accent5"/>
        </a:buClr>
        <a:buFont typeface="Arial" panose="020B0604020202020204" pitchFamily="34" charset="0"/>
        <a:buChar char="•"/>
        <a:defRPr sz="1800" b="0" i="0" kern="1200">
          <a:solidFill>
            <a:schemeClr val="tx1"/>
          </a:solidFill>
          <a:latin typeface="+mn-lt"/>
          <a:ea typeface="Roboto" panose="02000000000000000000" pitchFamily="2" charset="0"/>
          <a:cs typeface="+mn-cs"/>
        </a:defRPr>
      </a:lvl3pPr>
      <a:lvl4pPr marL="1169971" indent="-269993" algn="l" defTabSz="269993" rtl="0" eaLnBrk="1" latinLnBrk="0" hangingPunct="1">
        <a:lnSpc>
          <a:spcPct val="100000"/>
        </a:lnSpc>
        <a:spcBef>
          <a:spcPts val="400"/>
        </a:spcBef>
        <a:spcAft>
          <a:spcPts val="0"/>
        </a:spcAft>
        <a:buClr>
          <a:schemeClr val="accent5"/>
        </a:buClr>
        <a:buFont typeface="Arial" panose="020B0604020202020204" pitchFamily="34" charset="0"/>
        <a:buChar char="•"/>
        <a:defRPr sz="1800" b="0" i="0" kern="1200">
          <a:solidFill>
            <a:schemeClr val="tx1"/>
          </a:solidFill>
          <a:latin typeface="+mn-lt"/>
          <a:ea typeface="Roboto" panose="02000000000000000000" pitchFamily="2" charset="0"/>
          <a:cs typeface="+mn-cs"/>
        </a:defRPr>
      </a:lvl4pPr>
      <a:lvl5pPr marL="1079973" indent="-269993" algn="l" defTabSz="269993" rtl="0" eaLnBrk="1" latinLnBrk="0" hangingPunct="1">
        <a:lnSpc>
          <a:spcPct val="100000"/>
        </a:lnSpc>
        <a:spcBef>
          <a:spcPts val="400"/>
        </a:spcBef>
        <a:spcAft>
          <a:spcPts val="0"/>
        </a:spcAft>
        <a:buClr>
          <a:schemeClr val="accent5"/>
        </a:buClr>
        <a:buFont typeface="Arial" panose="020B0604020202020204" pitchFamily="34" charset="0"/>
        <a:buChar char="•"/>
        <a:defRPr sz="1800" b="0" i="0" kern="1200">
          <a:solidFill>
            <a:schemeClr val="tx1"/>
          </a:solidFill>
          <a:latin typeface="+mn-lt"/>
          <a:ea typeface="+mn-ea"/>
          <a:cs typeface="+mn-cs"/>
        </a:defRPr>
      </a:lvl5pPr>
      <a:lvl6pPr marL="0" indent="-269993" algn="l" defTabSz="914377" rtl="0" eaLnBrk="1" latinLnBrk="0" hangingPunct="1">
        <a:lnSpc>
          <a:spcPct val="100000"/>
        </a:lnSpc>
        <a:spcBef>
          <a:spcPts val="200"/>
        </a:spcBef>
        <a:spcAft>
          <a:spcPts val="200"/>
        </a:spcAft>
        <a:buClr>
          <a:schemeClr val="tx2"/>
        </a:buClr>
        <a:buFont typeface="Roboto" panose="02000603040504020204" pitchFamily="50" charset="0"/>
        <a:buChar char="+"/>
        <a:defRPr sz="1800" kern="1200">
          <a:solidFill>
            <a:schemeClr val="tx2"/>
          </a:solidFill>
          <a:latin typeface="+mn-lt"/>
          <a:ea typeface="+mn-ea"/>
          <a:cs typeface="+mn-cs"/>
        </a:defRPr>
      </a:lvl6pPr>
      <a:lvl7pPr marL="0" indent="-269993" algn="l" defTabSz="914377" rtl="0" eaLnBrk="1" latinLnBrk="0" hangingPunct="1">
        <a:lnSpc>
          <a:spcPct val="100000"/>
        </a:lnSpc>
        <a:spcBef>
          <a:spcPts val="200"/>
        </a:spcBef>
        <a:spcAft>
          <a:spcPts val="200"/>
        </a:spcAft>
        <a:buClr>
          <a:schemeClr val="tx2"/>
        </a:buClr>
        <a:buFont typeface="Roboto" panose="02000603040504020204" pitchFamily="50" charset="0"/>
        <a:buChar char="+"/>
        <a:defRPr sz="1800" kern="1200">
          <a:solidFill>
            <a:schemeClr val="tx2"/>
          </a:solidFill>
          <a:latin typeface="+mn-lt"/>
          <a:ea typeface="+mn-ea"/>
          <a:cs typeface="+mn-cs"/>
        </a:defRPr>
      </a:lvl7pPr>
      <a:lvl8pPr marL="539987" indent="-269993" algn="l" defTabSz="914377" rtl="0" eaLnBrk="1" latinLnBrk="0" hangingPunct="1">
        <a:lnSpc>
          <a:spcPct val="100000"/>
        </a:lnSpc>
        <a:spcBef>
          <a:spcPts val="200"/>
        </a:spcBef>
        <a:spcAft>
          <a:spcPts val="200"/>
        </a:spcAft>
        <a:buClr>
          <a:schemeClr val="tx2"/>
        </a:buClr>
        <a:buFont typeface="Roboto" panose="02000603040504020204" pitchFamily="50" charset="0"/>
        <a:buChar char="+"/>
        <a:defRPr sz="1800" kern="1200">
          <a:solidFill>
            <a:schemeClr val="tx2"/>
          </a:solidFill>
          <a:latin typeface="+mn-lt"/>
          <a:ea typeface="+mn-ea"/>
          <a:cs typeface="+mn-cs"/>
        </a:defRPr>
      </a:lvl8pPr>
      <a:lvl9pPr marL="809980" indent="-269993" algn="l" defTabSz="914377" rtl="0" eaLnBrk="1" latinLnBrk="0" hangingPunct="1">
        <a:lnSpc>
          <a:spcPct val="100000"/>
        </a:lnSpc>
        <a:spcBef>
          <a:spcPts val="400"/>
        </a:spcBef>
        <a:spcAft>
          <a:spcPts val="0"/>
        </a:spcAft>
        <a:buClr>
          <a:schemeClr val="accent1"/>
        </a:buClr>
        <a:buFont typeface="Roboto" panose="02000603040504020204" pitchFamily="50" charset="0"/>
        <a:buChar char="+"/>
        <a:defRPr sz="1800" kern="1200">
          <a:solidFill>
            <a:schemeClr val="accent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5" orient="horz" pos="2160" userDrawn="1">
          <p15:clr>
            <a:srgbClr val="F26B43"/>
          </p15:clr>
        </p15:guide>
        <p15:guide id="16" pos="3840" userDrawn="1">
          <p15:clr>
            <a:srgbClr val="F26B43"/>
          </p15:clr>
        </p15:guide>
        <p15:guide id="17" pos="167" userDrawn="1">
          <p15:clr>
            <a:srgbClr val="F26B43"/>
          </p15:clr>
        </p15:guide>
        <p15:guide id="18" pos="7515" userDrawn="1">
          <p15:clr>
            <a:srgbClr val="F26B43"/>
          </p15:clr>
        </p15:guide>
        <p15:guide id="19" orient="horz" pos="3929" userDrawn="1">
          <p15:clr>
            <a:srgbClr val="F26B43"/>
          </p15:clr>
        </p15:guide>
        <p15:guide id="20" pos="393" userDrawn="1">
          <p15:clr>
            <a:srgbClr val="F26B43"/>
          </p15:clr>
        </p15:guide>
        <p15:guide id="21" pos="4248" userDrawn="1">
          <p15:clr>
            <a:srgbClr val="F26B43"/>
          </p15:clr>
        </p15:guide>
        <p15:guide id="22" pos="3432" userDrawn="1">
          <p15:clr>
            <a:srgbClr val="F26B43"/>
          </p15:clr>
        </p15:guide>
        <p15:guide id="23" pos="5155" userDrawn="1">
          <p15:clr>
            <a:srgbClr val="F26B43"/>
          </p15:clr>
        </p15:guide>
        <p15:guide id="24" pos="2525" userDrawn="1">
          <p15:clr>
            <a:srgbClr val="F26B43"/>
          </p15:clr>
        </p15:guide>
        <p15:guide id="25" orient="horz" pos="1027" userDrawn="1">
          <p15:clr>
            <a:srgbClr val="F26B43"/>
          </p15:clr>
        </p15:guide>
        <p15:guide id="26" orient="horz" pos="1435" userDrawn="1">
          <p15:clr>
            <a:srgbClr val="F26B43"/>
          </p15:clr>
        </p15:guide>
        <p15:guide id="27" orient="horz" pos="415" userDrawn="1">
          <p15:clr>
            <a:srgbClr val="F26B43"/>
          </p15:clr>
        </p15:guide>
        <p15:guide id="28" pos="728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hyperlink" Target="https://tai.ee/et/valdkonnad/tervise-edendamine/tervise-edendamine-paikkonnas/tervisedendajate-rollikaardid/kohaliku" TargetMode="External"/><Relationship Id="rId2" Type="http://schemas.openxmlformats.org/officeDocument/2006/relationships/hyperlink" Target="https://tai.ee/sites/default/files/2026-05/rollikaart_maakonna_tervisedendaja_2606.pdf" TargetMode="External"/><Relationship Id="rId1" Type="http://schemas.openxmlformats.org/officeDocument/2006/relationships/slideLayout" Target="../slideLayouts/slideLayout78.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tai.ee/sites/default/files/2026-05/rollikaart_maakonna_haridusasutuste_tervisedenduse_spetsialist_2606.pdf" TargetMode="External"/><Relationship Id="rId1" Type="http://schemas.openxmlformats.org/officeDocument/2006/relationships/slideLayout" Target="../slideLayouts/slideLayout77.xml"/></Relationships>
</file>

<file path=ppt/slides/_rels/slide6.xml.rels><?xml version="1.0" encoding="UTF-8" standalone="yes"?>
<Relationships xmlns="http://schemas.openxmlformats.org/package/2006/relationships"><Relationship Id="rId3" Type="http://schemas.openxmlformats.org/officeDocument/2006/relationships/hyperlink" Target="https://tai.ee/sites/default/files/2026-10/Tervise-%20ja%20heaoluprofiili%20koostamise%20juhend.pdf" TargetMode="External"/><Relationship Id="rId2" Type="http://schemas.openxmlformats.org/officeDocument/2006/relationships/image" Target="../media/image8.png"/><Relationship Id="rId1" Type="http://schemas.openxmlformats.org/officeDocument/2006/relationships/slideLayout" Target="../slideLayouts/slideLayout77.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7.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7.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D94433C-6DEB-7388-9253-0A8987303819}"/>
              </a:ext>
            </a:extLst>
          </p:cNvPr>
          <p:cNvSpPr>
            <a:spLocks noGrp="1"/>
          </p:cNvSpPr>
          <p:nvPr>
            <p:ph type="body" sz="quarter" idx="11"/>
          </p:nvPr>
        </p:nvSpPr>
        <p:spPr/>
        <p:txBody>
          <a:bodyPr/>
          <a:lstStyle/>
          <a:p>
            <a:r>
              <a:rPr lang="et-EE"/>
              <a:t>Heli Laarmann</a:t>
            </a:r>
          </a:p>
          <a:p>
            <a:r>
              <a:rPr lang="en-GB">
                <a:ea typeface="Roboto"/>
                <a:cs typeface="Roboto"/>
              </a:rPr>
              <a:t>Rahvatervishoiu osakonna juhataja</a:t>
            </a:r>
            <a:endParaRPr lang="en-GB">
              <a:cs typeface="Roboto"/>
            </a:endParaRPr>
          </a:p>
          <a:p>
            <a:r>
              <a:rPr lang="en-GB">
                <a:ea typeface="Roboto"/>
                <a:cs typeface="Roboto"/>
              </a:rPr>
              <a:t>Sotsiaalministeerium</a:t>
            </a:r>
          </a:p>
          <a:p>
            <a:r>
              <a:rPr lang="en-GB">
                <a:ea typeface="Roboto"/>
                <a:cs typeface="Roboto"/>
              </a:rPr>
              <a:t>30.10.2026</a:t>
            </a:r>
          </a:p>
        </p:txBody>
      </p:sp>
      <p:sp>
        <p:nvSpPr>
          <p:cNvPr id="4" name="Title 3">
            <a:extLst>
              <a:ext uri="{FF2B5EF4-FFF2-40B4-BE49-F238E27FC236}">
                <a16:creationId xmlns:a16="http://schemas.microsoft.com/office/drawing/2014/main" id="{C27F67CB-BB4D-E12F-45C4-3FADD8DC36D8}"/>
              </a:ext>
            </a:extLst>
          </p:cNvPr>
          <p:cNvSpPr>
            <a:spLocks noGrp="1"/>
          </p:cNvSpPr>
          <p:nvPr>
            <p:ph type="title"/>
          </p:nvPr>
        </p:nvSpPr>
        <p:spPr>
          <a:xfrm>
            <a:off x="1059626" y="657225"/>
            <a:ext cx="6439384" cy="1984749"/>
          </a:xfrm>
        </p:spPr>
        <p:txBody>
          <a:bodyPr/>
          <a:lstStyle/>
          <a:p>
            <a:r>
              <a:rPr lang="en-GB" sz="4000">
                <a:ea typeface="Roboto Light"/>
                <a:cs typeface="Roboto Medium"/>
              </a:rPr>
              <a:t>Riigi ja kohaliku omavalitsuse koostöö -</a:t>
            </a:r>
            <a:r>
              <a:rPr lang="en-GB" sz="4000" i="1">
                <a:ea typeface="Roboto Light"/>
                <a:cs typeface="Roboto Medium"/>
              </a:rPr>
              <a:t> tervisedendus</a:t>
            </a:r>
            <a:endParaRPr lang="en-GB" sz="4000" i="1" noProof="0">
              <a:cs typeface="Roboto Medium"/>
            </a:endParaRPr>
          </a:p>
        </p:txBody>
      </p:sp>
      <p:sp>
        <p:nvSpPr>
          <p:cNvPr id="5" name="Text Placeholder 4">
            <a:extLst>
              <a:ext uri="{FF2B5EF4-FFF2-40B4-BE49-F238E27FC236}">
                <a16:creationId xmlns:a16="http://schemas.microsoft.com/office/drawing/2014/main" id="{68B1F609-A764-52DD-D7D6-D7772E6A2EC7}"/>
              </a:ext>
            </a:extLst>
          </p:cNvPr>
          <p:cNvSpPr>
            <a:spLocks noGrp="1"/>
          </p:cNvSpPr>
          <p:nvPr>
            <p:ph type="body" sz="quarter" idx="13"/>
          </p:nvPr>
        </p:nvSpPr>
        <p:spPr/>
        <p:txBody>
          <a:bodyPr/>
          <a:lstStyle/>
          <a:p>
            <a:endParaRPr lang="et-EE"/>
          </a:p>
        </p:txBody>
      </p:sp>
      <p:pic>
        <p:nvPicPr>
          <p:cNvPr id="6" name="Picture Placeholder 9" descr="Close up of pages of an open book in a bright studio">
            <a:extLst>
              <a:ext uri="{FF2B5EF4-FFF2-40B4-BE49-F238E27FC236}">
                <a16:creationId xmlns:a16="http://schemas.microsoft.com/office/drawing/2014/main" id="{6D0DC068-6A36-874A-959F-8C7834415C17}"/>
              </a:ext>
            </a:extLst>
          </p:cNvPr>
          <p:cNvPicPr>
            <a:picLocks noGrp="1" noChangeAspect="1"/>
          </p:cNvPicPr>
          <p:nvPr>
            <p:ph type="pic" sz="quarter" idx="17"/>
          </p:nvPr>
        </p:nvPicPr>
        <p:blipFill>
          <a:blip r:embed="rId2">
            <a:extLst>
              <a:ext uri="{28A0092B-C50C-407E-A947-70E740481C1C}">
                <a14:useLocalDpi xmlns:a14="http://schemas.microsoft.com/office/drawing/2010/main" val="0"/>
              </a:ext>
            </a:extLst>
          </a:blip>
          <a:srcRect l="18110" r="18110"/>
          <a:stretch/>
        </p:blipFill>
        <p:spPr/>
      </p:pic>
    </p:spTree>
    <p:extLst>
      <p:ext uri="{BB962C8B-B14F-4D97-AF65-F5344CB8AC3E}">
        <p14:creationId xmlns:p14="http://schemas.microsoft.com/office/powerpoint/2010/main" val="3094027000"/>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4F2D7B-1F1E-3F2C-8B97-54EE46753AB1}"/>
            </a:ext>
          </a:extLst>
        </p:cNvPr>
        <p:cNvGrpSpPr/>
        <p:nvPr/>
      </p:nvGrpSpPr>
      <p:grpSpPr>
        <a:xfrm>
          <a:off x="0" y="0"/>
          <a:ext cx="0" cy="0"/>
          <a:chOff x="0" y="0"/>
          <a:chExt cx="0" cy="0"/>
        </a:xfrm>
      </p:grpSpPr>
      <p:sp>
        <p:nvSpPr>
          <p:cNvPr id="2" name="Pealkiri 1">
            <a:extLst>
              <a:ext uri="{FF2B5EF4-FFF2-40B4-BE49-F238E27FC236}">
                <a16:creationId xmlns:a16="http://schemas.microsoft.com/office/drawing/2014/main" id="{21189A67-3B57-4CD1-1E73-86B2F6309056}"/>
              </a:ext>
            </a:extLst>
          </p:cNvPr>
          <p:cNvSpPr>
            <a:spLocks noGrp="1"/>
          </p:cNvSpPr>
          <p:nvPr>
            <p:ph type="title"/>
          </p:nvPr>
        </p:nvSpPr>
        <p:spPr>
          <a:xfrm>
            <a:off x="813816" y="293833"/>
            <a:ext cx="10560765" cy="808388"/>
          </a:xfrm>
        </p:spPr>
        <p:txBody>
          <a:bodyPr/>
          <a:lstStyle/>
          <a:p>
            <a:pPr fontAlgn="t"/>
            <a:br>
              <a:rPr lang="et-EE" sz="1200"/>
            </a:br>
            <a:endParaRPr kumimoji="0" lang="et-EE" sz="1200" i="0" u="none" strike="noStrike" kern="1200" cap="none" spc="0" normalizeH="0" baseline="0" noProof="0">
              <a:ln>
                <a:noFill/>
              </a:ln>
              <a:effectLst/>
              <a:uLnTx/>
              <a:uFillTx/>
              <a:latin typeface="Roboto Slab"/>
              <a:ea typeface="+mj-ea"/>
              <a:cs typeface="+mj-cs"/>
            </a:endParaRPr>
          </a:p>
        </p:txBody>
      </p:sp>
      <p:sp>
        <p:nvSpPr>
          <p:cNvPr id="3" name="Teksti kohatäide 2">
            <a:extLst>
              <a:ext uri="{FF2B5EF4-FFF2-40B4-BE49-F238E27FC236}">
                <a16:creationId xmlns:a16="http://schemas.microsoft.com/office/drawing/2014/main" id="{A6245A88-560D-0103-0DFC-B1214C7E0AF5}"/>
              </a:ext>
            </a:extLst>
          </p:cNvPr>
          <p:cNvSpPr>
            <a:spLocks noGrp="1"/>
          </p:cNvSpPr>
          <p:nvPr>
            <p:ph type="body" sz="quarter" idx="11"/>
          </p:nvPr>
        </p:nvSpPr>
        <p:spPr>
          <a:xfrm>
            <a:off x="229700" y="287090"/>
            <a:ext cx="10697841" cy="6405244"/>
          </a:xfrm>
        </p:spPr>
        <p:txBody>
          <a:bodyPr>
            <a:normAutofit/>
          </a:bodyPr>
          <a:lstStyle/>
          <a:p>
            <a:r>
              <a:rPr lang="et-EE" sz="2400" b="1">
                <a:ea typeface="Roboto"/>
                <a:cs typeface="Roboto"/>
              </a:rPr>
              <a:t>Rahvatervishoiu vaatest:</a:t>
            </a:r>
            <a:endParaRPr lang="et-EE" sz="2400" b="1">
              <a:cs typeface="Roboto"/>
            </a:endParaRPr>
          </a:p>
          <a:p>
            <a:pPr marL="342900" indent="-342900">
              <a:buFont typeface="Wingdings" panose="020B0604020202020204" pitchFamily="34" charset="0"/>
              <a:buChar char="ü"/>
            </a:pPr>
            <a:r>
              <a:rPr lang="et-EE" sz="2400">
                <a:ea typeface="Roboto"/>
                <a:cs typeface="Roboto"/>
              </a:rPr>
              <a:t>Tervisedendus ja ennetus </a:t>
            </a:r>
            <a:r>
              <a:rPr lang="et-EE" sz="2400" b="1">
                <a:ea typeface="Roboto"/>
                <a:cs typeface="Roboto"/>
              </a:rPr>
              <a:t>ei ole saanud piisavalt tähelepanu ja ressursse</a:t>
            </a:r>
            <a:r>
              <a:rPr lang="et-EE" sz="2400">
                <a:ea typeface="Roboto"/>
                <a:cs typeface="Roboto"/>
              </a:rPr>
              <a:t> (eri tasanditel ja eri valdkondades), potentsiaal on kasutamata.</a:t>
            </a:r>
            <a:endParaRPr lang="et-EE" sz="2400">
              <a:cs typeface="Roboto"/>
            </a:endParaRPr>
          </a:p>
          <a:p>
            <a:pPr marL="342900" indent="-342900" defTabSz="914400">
              <a:buFont typeface="Wingdings" panose="020B0604020202020204" pitchFamily="34" charset="0"/>
              <a:buChar char="ü"/>
              <a:defRPr/>
            </a:pPr>
            <a:r>
              <a:rPr lang="et-EE" sz="2400">
                <a:ea typeface="Roboto"/>
                <a:cs typeface="Roboto"/>
              </a:rPr>
              <a:t>Tõenduspõhise ennetuse </a:t>
            </a:r>
            <a:r>
              <a:rPr lang="et-EE" sz="2400" b="1">
                <a:ea typeface="Roboto"/>
                <a:cs typeface="Roboto"/>
              </a:rPr>
              <a:t>süsteem, mis seob eri tasandeid, vajab arendamist. Olemas "tükid", mille baasil arendada.</a:t>
            </a:r>
            <a:endParaRPr lang="et-EE" sz="2400">
              <a:ea typeface="Roboto"/>
              <a:cs typeface="Roboto"/>
            </a:endParaRPr>
          </a:p>
          <a:p>
            <a:pPr defTabSz="914400">
              <a:defRPr/>
            </a:pPr>
            <a:endParaRPr lang="et-EE" sz="2400">
              <a:ea typeface="Roboto"/>
              <a:cs typeface="Roboto"/>
            </a:endParaRPr>
          </a:p>
          <a:p>
            <a:pPr defTabSz="914400">
              <a:defRPr/>
            </a:pPr>
            <a:r>
              <a:rPr lang="et-EE" sz="2400" b="1">
                <a:ea typeface="Roboto"/>
                <a:cs typeface="Roboto"/>
              </a:rPr>
              <a:t>Eri tasandite ja valdkondade ühine vastutus ja võimalus</a:t>
            </a:r>
            <a:r>
              <a:rPr lang="et-EE" sz="2400">
                <a:ea typeface="Roboto"/>
                <a:cs typeface="Roboto"/>
              </a:rPr>
              <a:t> on luua elukeskonda ja valikuid, mis ei teeks inimesi haigeks ja ei soodustaks riskikäitumist. </a:t>
            </a:r>
          </a:p>
          <a:p>
            <a:pPr defTabSz="914400">
              <a:defRPr/>
            </a:pPr>
            <a:endParaRPr lang="et-EE" sz="2400">
              <a:ea typeface="Roboto"/>
              <a:cs typeface="Roboto"/>
            </a:endParaRPr>
          </a:p>
          <a:p>
            <a:pPr defTabSz="914400">
              <a:defRPr/>
            </a:pPr>
            <a:r>
              <a:rPr lang="et-EE" sz="2400">
                <a:ea typeface="Roboto"/>
                <a:cs typeface="Roboto"/>
              </a:rPr>
              <a:t>Riigi poolt praegu:</a:t>
            </a:r>
            <a:endParaRPr lang="et-EE" sz="2400">
              <a:cs typeface="Roboto"/>
            </a:endParaRPr>
          </a:p>
          <a:p>
            <a:pPr marL="342900" indent="-342900" defTabSz="914400">
              <a:buFont typeface="Wingdings" panose="020B0604020202020204" pitchFamily="34" charset="0"/>
              <a:buChar char="ü"/>
              <a:defRPr/>
            </a:pPr>
            <a:r>
              <a:rPr lang="et-EE" sz="2400">
                <a:ea typeface="Roboto"/>
                <a:cs typeface="Roboto"/>
              </a:rPr>
              <a:t>Riigi tasandil eesmärkide seadmine ja strateegiline planeerimine;</a:t>
            </a:r>
          </a:p>
          <a:p>
            <a:pPr marL="342900" indent="-342900" defTabSz="914400">
              <a:buFont typeface="Wingdings" panose="020B0604020202020204" pitchFamily="34" charset="0"/>
              <a:buChar char="ü"/>
              <a:defRPr/>
            </a:pPr>
            <a:r>
              <a:rPr lang="et-EE" sz="2400">
                <a:ea typeface="Roboto"/>
                <a:cs typeface="Roboto"/>
              </a:rPr>
              <a:t>Seire ja analüüs;</a:t>
            </a:r>
          </a:p>
          <a:p>
            <a:pPr marL="342900" indent="-342900" defTabSz="914400">
              <a:buFont typeface="Wingdings" panose="020B0604020202020204" pitchFamily="34" charset="0"/>
              <a:buChar char="ü"/>
              <a:defRPr/>
            </a:pPr>
            <a:r>
              <a:rPr lang="et-EE" sz="2400">
                <a:ea typeface="Roboto"/>
                <a:cs typeface="Roboto"/>
              </a:rPr>
              <a:t>Üldine õigusraamistik tervisedendusele ja ennetusele - </a:t>
            </a:r>
            <a:r>
              <a:rPr lang="et-EE" sz="2400" i="1">
                <a:ea typeface="Roboto"/>
                <a:cs typeface="Roboto"/>
              </a:rPr>
              <a:t>uus rahvatervishoiu seadus;</a:t>
            </a:r>
            <a:endParaRPr lang="et-EE" sz="2400" i="1">
              <a:cs typeface="Roboto"/>
            </a:endParaRPr>
          </a:p>
          <a:p>
            <a:pPr marL="342900" indent="-342900" defTabSz="914400">
              <a:buFont typeface="Wingdings" panose="020B0604020202020204" pitchFamily="34" charset="0"/>
              <a:buChar char="ü"/>
              <a:defRPr/>
            </a:pPr>
            <a:r>
              <a:rPr lang="et-EE" sz="2400">
                <a:ea typeface="Roboto"/>
                <a:cs typeface="Roboto"/>
              </a:rPr>
              <a:t>Ennetustegevuste ja sekkumiste tõendatuse hindamine ja nende tasemed;</a:t>
            </a:r>
          </a:p>
          <a:p>
            <a:pPr marL="342900" indent="-342900" defTabSz="914400">
              <a:buFont typeface="Wingdings" panose="020B0604020202020204" pitchFamily="34" charset="0"/>
              <a:buChar char="ü"/>
              <a:defRPr/>
            </a:pPr>
            <a:r>
              <a:rPr lang="et-EE" sz="2400">
                <a:ea typeface="Roboto"/>
                <a:cs typeface="Roboto"/>
              </a:rPr>
              <a:t>Juhendid, nõustamine, koolitus.</a:t>
            </a:r>
            <a:endParaRPr lang="et-EE" sz="2400">
              <a:cs typeface="Roboto"/>
            </a:endParaRPr>
          </a:p>
          <a:p>
            <a:pPr defTabSz="914400">
              <a:defRPr/>
            </a:pPr>
            <a:r>
              <a:rPr lang="et-EE" sz="1300">
                <a:latin typeface="Aptos"/>
                <a:ea typeface="Roboto"/>
                <a:cs typeface="Roboto"/>
              </a:rPr>
              <a:t>. </a:t>
            </a:r>
            <a:endParaRPr lang="et-EE">
              <a:cs typeface="Roboto"/>
            </a:endParaRPr>
          </a:p>
        </p:txBody>
      </p:sp>
      <p:pic>
        <p:nvPicPr>
          <p:cNvPr id="9" name="Picture 5" descr="A blue and black dotted wave&#10;&#10;Description automatically generated">
            <a:extLst>
              <a:ext uri="{FF2B5EF4-FFF2-40B4-BE49-F238E27FC236}">
                <a16:creationId xmlns:a16="http://schemas.microsoft.com/office/drawing/2014/main" id="{3D153E65-03FE-A890-8CE8-7B43CDF3D4D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92000" y="4698000"/>
            <a:ext cx="5400000" cy="2160000"/>
          </a:xfrm>
          <a:prstGeom prst="rect">
            <a:avLst/>
          </a:prstGeom>
        </p:spPr>
      </p:pic>
    </p:spTree>
    <p:extLst>
      <p:ext uri="{BB962C8B-B14F-4D97-AF65-F5344CB8AC3E}">
        <p14:creationId xmlns:p14="http://schemas.microsoft.com/office/powerpoint/2010/main" val="2283323010"/>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3411F4-A89C-6474-17CB-B5B5282FD8D8}"/>
            </a:ext>
          </a:extLst>
        </p:cNvPr>
        <p:cNvGrpSpPr/>
        <p:nvPr/>
      </p:nvGrpSpPr>
      <p:grpSpPr>
        <a:xfrm>
          <a:off x="0" y="0"/>
          <a:ext cx="0" cy="0"/>
          <a:chOff x="0" y="0"/>
          <a:chExt cx="0" cy="0"/>
        </a:xfrm>
      </p:grpSpPr>
      <p:sp>
        <p:nvSpPr>
          <p:cNvPr id="2" name="Pealkiri 1">
            <a:extLst>
              <a:ext uri="{FF2B5EF4-FFF2-40B4-BE49-F238E27FC236}">
                <a16:creationId xmlns:a16="http://schemas.microsoft.com/office/drawing/2014/main" id="{042BC000-AAC3-E931-6111-18A844E82001}"/>
              </a:ext>
            </a:extLst>
          </p:cNvPr>
          <p:cNvSpPr>
            <a:spLocks noGrp="1"/>
          </p:cNvSpPr>
          <p:nvPr>
            <p:ph type="title"/>
          </p:nvPr>
        </p:nvSpPr>
        <p:spPr>
          <a:xfrm>
            <a:off x="813816" y="293833"/>
            <a:ext cx="10560765" cy="808388"/>
          </a:xfrm>
        </p:spPr>
        <p:txBody>
          <a:bodyPr/>
          <a:lstStyle/>
          <a:p>
            <a:pPr fontAlgn="t"/>
            <a:br>
              <a:rPr lang="et-EE" sz="1200"/>
            </a:br>
            <a:endParaRPr kumimoji="0" lang="et-EE" sz="1200" i="0" u="none" strike="noStrike" kern="1200" cap="none" spc="0" normalizeH="0" baseline="0" noProof="0">
              <a:ln>
                <a:noFill/>
              </a:ln>
              <a:effectLst/>
              <a:uLnTx/>
              <a:uFillTx/>
              <a:latin typeface="Roboto Slab"/>
              <a:ea typeface="+mj-ea"/>
              <a:cs typeface="+mj-cs"/>
            </a:endParaRPr>
          </a:p>
        </p:txBody>
      </p:sp>
      <p:sp>
        <p:nvSpPr>
          <p:cNvPr id="3" name="Teksti kohatäide 2">
            <a:extLst>
              <a:ext uri="{FF2B5EF4-FFF2-40B4-BE49-F238E27FC236}">
                <a16:creationId xmlns:a16="http://schemas.microsoft.com/office/drawing/2014/main" id="{F4A1AF4D-10BC-F2BB-CF95-F4441DB0C00C}"/>
              </a:ext>
            </a:extLst>
          </p:cNvPr>
          <p:cNvSpPr>
            <a:spLocks noGrp="1"/>
          </p:cNvSpPr>
          <p:nvPr>
            <p:ph type="body" sz="quarter" idx="11"/>
          </p:nvPr>
        </p:nvSpPr>
        <p:spPr>
          <a:xfrm>
            <a:off x="1495792" y="287090"/>
            <a:ext cx="8763534" cy="6405244"/>
          </a:xfrm>
        </p:spPr>
        <p:txBody>
          <a:bodyPr>
            <a:normAutofit/>
          </a:bodyPr>
          <a:lstStyle/>
          <a:p>
            <a:endParaRPr lang="et-EE" sz="2400" b="1">
              <a:cs typeface="Roboto"/>
            </a:endParaRPr>
          </a:p>
          <a:p>
            <a:pPr defTabSz="914400">
              <a:defRPr/>
            </a:pPr>
            <a:r>
              <a:rPr lang="et-EE" sz="2400" b="1">
                <a:ea typeface="Roboto"/>
                <a:cs typeface="Roboto"/>
              </a:rPr>
              <a:t>Omavalitsuse roll tervisedenduses väga oluline </a:t>
            </a:r>
            <a:r>
              <a:rPr lang="et-EE" sz="2400">
                <a:ea typeface="Roboto"/>
                <a:cs typeface="Roboto"/>
              </a:rPr>
              <a:t>– määrav on see, kui tervist toetavad on linna või valla elukeskkond ja igapäevased tingimused</a:t>
            </a:r>
            <a:endParaRPr lang="et-EE">
              <a:cs typeface="Roboto"/>
            </a:endParaRPr>
          </a:p>
          <a:p>
            <a:pPr defTabSz="914400">
              <a:defRPr/>
            </a:pPr>
            <a:endParaRPr lang="et-EE" sz="2400">
              <a:ea typeface="Roboto"/>
              <a:cs typeface="Roboto"/>
            </a:endParaRPr>
          </a:p>
          <a:p>
            <a:pPr defTabSz="914400">
              <a:defRPr/>
            </a:pPr>
            <a:r>
              <a:rPr lang="et-EE" sz="2400" b="1">
                <a:ea typeface="Roboto"/>
                <a:cs typeface="Roboto"/>
              </a:rPr>
              <a:t>Nii riik kui omavalitsused peaksid </a:t>
            </a:r>
            <a:r>
              <a:rPr lang="et-EE" sz="2400">
                <a:ea typeface="Roboto"/>
                <a:cs typeface="Roboto"/>
              </a:rPr>
              <a:t>uute algatuste, tegevuste ja oluliste investeeringute puhul </a:t>
            </a:r>
            <a:r>
              <a:rPr lang="et-EE" sz="2400" b="1">
                <a:ea typeface="Roboto"/>
                <a:cs typeface="Roboto"/>
              </a:rPr>
              <a:t>süsteemselt hindama tervisemõju</a:t>
            </a:r>
            <a:r>
              <a:rPr lang="et-EE" sz="2400">
                <a:ea typeface="Roboto"/>
                <a:cs typeface="Roboto"/>
              </a:rPr>
              <a:t> – olgu tegemist planeeringute, transpordilahenduste, koolivõrgu muudatuste, avaliku ruumi investeeringute või suurprojektidega.</a:t>
            </a:r>
            <a:endParaRPr lang="et-EE" sz="2400">
              <a:latin typeface="Roboto" panose="02000000000000000000" pitchFamily="2" charset="0"/>
              <a:cs typeface="Roboto"/>
            </a:endParaRPr>
          </a:p>
          <a:p>
            <a:pPr defTabSz="914400">
              <a:defRPr/>
            </a:pPr>
            <a:endParaRPr lang="et-EE" sz="2400">
              <a:latin typeface="Roboto" panose="02000000000000000000" pitchFamily="2" charset="0"/>
              <a:cs typeface="Roboto"/>
            </a:endParaRPr>
          </a:p>
          <a:p>
            <a:pPr defTabSz="914400">
              <a:defRPr/>
            </a:pPr>
            <a:endParaRPr lang="et-EE" sz="2400">
              <a:latin typeface="Roboto"/>
              <a:ea typeface="Roboto"/>
              <a:cs typeface="Roboto"/>
            </a:endParaRPr>
          </a:p>
          <a:p>
            <a:pPr defTabSz="914400">
              <a:defRPr/>
            </a:pPr>
            <a:endParaRPr lang="et-EE" sz="2400">
              <a:latin typeface="Roboto"/>
              <a:ea typeface="Roboto"/>
              <a:cs typeface="Roboto"/>
            </a:endParaRPr>
          </a:p>
          <a:p>
            <a:pPr defTabSz="914400">
              <a:defRPr/>
            </a:pPr>
            <a:endParaRPr lang="et-EE" sz="2400">
              <a:latin typeface="Roboto"/>
              <a:ea typeface="Roboto"/>
              <a:cs typeface="Roboto"/>
            </a:endParaRPr>
          </a:p>
          <a:p>
            <a:pPr defTabSz="914400">
              <a:defRPr/>
            </a:pPr>
            <a:r>
              <a:rPr lang="et-EE" sz="1300">
                <a:latin typeface="Aptos"/>
                <a:ea typeface="Roboto"/>
                <a:cs typeface="Roboto"/>
              </a:rPr>
              <a:t>. </a:t>
            </a:r>
            <a:endParaRPr lang="et-EE">
              <a:cs typeface="Roboto"/>
            </a:endParaRPr>
          </a:p>
        </p:txBody>
      </p:sp>
      <p:pic>
        <p:nvPicPr>
          <p:cNvPr id="9" name="Picture 5" descr="A blue and black dotted wave&#10;&#10;Description automatically generated">
            <a:extLst>
              <a:ext uri="{FF2B5EF4-FFF2-40B4-BE49-F238E27FC236}">
                <a16:creationId xmlns:a16="http://schemas.microsoft.com/office/drawing/2014/main" id="{D3861DD4-70A1-84A4-4383-1BAB07B711A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92000" y="4698000"/>
            <a:ext cx="5400000" cy="2160000"/>
          </a:xfrm>
          <a:prstGeom prst="rect">
            <a:avLst/>
          </a:prstGeom>
        </p:spPr>
      </p:pic>
    </p:spTree>
    <p:extLst>
      <p:ext uri="{BB962C8B-B14F-4D97-AF65-F5344CB8AC3E}">
        <p14:creationId xmlns:p14="http://schemas.microsoft.com/office/powerpoint/2010/main" val="3127110459"/>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3E31CF5A-5D61-9B3A-BC60-F1D9DAAA36B6}"/>
              </a:ext>
            </a:extLst>
          </p:cNvPr>
          <p:cNvSpPr>
            <a:spLocks noGrp="1"/>
          </p:cNvSpPr>
          <p:nvPr>
            <p:ph type="title"/>
          </p:nvPr>
        </p:nvSpPr>
        <p:spPr>
          <a:xfrm>
            <a:off x="838200" y="365125"/>
            <a:ext cx="6225830" cy="1314018"/>
          </a:xfrm>
        </p:spPr>
        <p:txBody>
          <a:bodyPr>
            <a:normAutofit/>
          </a:bodyPr>
          <a:lstStyle/>
          <a:p>
            <a:r>
              <a:rPr lang="et-EE" sz="4000" b="1">
                <a:solidFill>
                  <a:srgbClr val="002060"/>
                </a:solidFill>
              </a:rPr>
              <a:t>Maakonna ja KOV tasandi tervisedendaja</a:t>
            </a:r>
          </a:p>
        </p:txBody>
      </p:sp>
      <p:sp>
        <p:nvSpPr>
          <p:cNvPr id="3" name="Sisu kohatäide 2">
            <a:extLst>
              <a:ext uri="{FF2B5EF4-FFF2-40B4-BE49-F238E27FC236}">
                <a16:creationId xmlns:a16="http://schemas.microsoft.com/office/drawing/2014/main" id="{814E7535-FD97-A759-9D72-9B0912288D13}"/>
              </a:ext>
            </a:extLst>
          </p:cNvPr>
          <p:cNvSpPr>
            <a:spLocks noGrp="1"/>
          </p:cNvSpPr>
          <p:nvPr>
            <p:ph sz="half" idx="1"/>
          </p:nvPr>
        </p:nvSpPr>
        <p:spPr>
          <a:xfrm>
            <a:off x="93778" y="1949502"/>
            <a:ext cx="10257948" cy="4512974"/>
          </a:xfrm>
        </p:spPr>
        <p:txBody>
          <a:bodyPr>
            <a:normAutofit fontScale="70000" lnSpcReduction="20000"/>
          </a:bodyPr>
          <a:lstStyle/>
          <a:p>
            <a:pPr marL="457200" indent="-457200">
              <a:buFont typeface="Wingdings" panose="020B0604020202020204" pitchFamily="34" charset="0"/>
              <a:buChar char="ü"/>
            </a:pPr>
            <a:r>
              <a:rPr lang="et-EE" sz="2700">
                <a:ea typeface="Roboto"/>
              </a:rPr>
              <a:t>Maakonna tervisedendaja tegutseb reeglina MAROs, KOV tasandi tervisedendaja KOV-is.</a:t>
            </a:r>
            <a:endParaRPr lang="en-US">
              <a:cs typeface="Roboto"/>
            </a:endParaRPr>
          </a:p>
          <a:p>
            <a:pPr marL="457200" indent="-457200">
              <a:buFont typeface="Wingdings" panose="020B0604020202020204" pitchFamily="34" charset="0"/>
              <a:buChar char="ü"/>
            </a:pPr>
            <a:r>
              <a:rPr lang="et-EE" sz="2700">
                <a:ea typeface="Roboto"/>
                <a:cs typeface="Roboto"/>
              </a:rPr>
              <a:t>13 maakonnas olemas.</a:t>
            </a:r>
          </a:p>
          <a:p>
            <a:pPr>
              <a:buFont typeface="Wingdings"/>
              <a:buChar char="ü"/>
            </a:pPr>
            <a:endParaRPr lang="et-EE" sz="2700">
              <a:ea typeface="Roboto"/>
            </a:endParaRPr>
          </a:p>
          <a:p>
            <a:pPr>
              <a:buFont typeface="Wingdings"/>
              <a:buChar char="ü"/>
            </a:pPr>
            <a:r>
              <a:rPr lang="et-EE" sz="2700">
                <a:ea typeface="Roboto"/>
              </a:rPr>
              <a:t>Valdkonna strateegiline planeerimine vastavalt kas maakonna või KOV tasandil.</a:t>
            </a:r>
            <a:endParaRPr lang="et-EE" sz="2700">
              <a:ea typeface="Roboto"/>
              <a:cs typeface="Roboto"/>
            </a:endParaRPr>
          </a:p>
          <a:p>
            <a:pPr>
              <a:buFont typeface="Wingdings"/>
              <a:buChar char="ü"/>
            </a:pPr>
            <a:endParaRPr lang="et-EE" sz="2700">
              <a:ea typeface="Roboto"/>
              <a:cs typeface="Roboto"/>
            </a:endParaRPr>
          </a:p>
          <a:p>
            <a:pPr>
              <a:buFont typeface="Wingdings"/>
              <a:buChar char="ü"/>
            </a:pPr>
            <a:r>
              <a:rPr lang="et-EE" sz="2700">
                <a:ea typeface="Roboto"/>
              </a:rPr>
              <a:t>Aitab koostöös KOV-ide ja teiste osapooltega koostada tervise- ja heaoluprofiili.</a:t>
            </a:r>
            <a:endParaRPr lang="et-EE" sz="2700">
              <a:ea typeface="Roboto"/>
              <a:cs typeface="Roboto"/>
            </a:endParaRPr>
          </a:p>
          <a:p>
            <a:pPr>
              <a:buFont typeface="Wingdings"/>
              <a:buChar char="ü"/>
            </a:pPr>
            <a:endParaRPr lang="et-EE" sz="2700">
              <a:ea typeface="Roboto"/>
              <a:cs typeface="Roboto"/>
            </a:endParaRPr>
          </a:p>
          <a:p>
            <a:pPr>
              <a:buFont typeface="Wingdings"/>
              <a:buChar char="ü"/>
            </a:pPr>
            <a:r>
              <a:rPr lang="et-EE" sz="2700">
                <a:ea typeface="Roboto"/>
              </a:rPr>
              <a:t>Nõustab KOV-e ja maakonna tasandi osapooli tõenduspõhiste ja toimivate praktikate ning sekkumiste valikul ja tervist toetava elukeskkonna kujundamisel. </a:t>
            </a:r>
            <a:endParaRPr lang="et-EE" sz="2700">
              <a:ea typeface="Roboto"/>
              <a:cs typeface="Roboto"/>
            </a:endParaRPr>
          </a:p>
          <a:p>
            <a:pPr>
              <a:buFont typeface="Wingdings"/>
              <a:buChar char="ü"/>
            </a:pPr>
            <a:endParaRPr lang="et-EE" sz="2700">
              <a:ea typeface="Roboto"/>
              <a:cs typeface="Roboto"/>
            </a:endParaRPr>
          </a:p>
          <a:p>
            <a:pPr>
              <a:buFont typeface="Wingdings"/>
              <a:buChar char="ü"/>
            </a:pPr>
            <a:r>
              <a:rPr lang="et-EE" sz="2700">
                <a:ea typeface="Roboto"/>
              </a:rPr>
              <a:t>Osaleb valdkondadeüleses võrgustikutöös (KOV-id, kohalikud kogukonnad ja MTÜ-d, piirkondlikud asutused, nt PPA, ministeeriumid jms).</a:t>
            </a:r>
            <a:endParaRPr lang="et-EE" sz="2700">
              <a:ea typeface="Roboto"/>
              <a:cs typeface="Roboto"/>
            </a:endParaRPr>
          </a:p>
          <a:p>
            <a:pPr marL="0" indent="0">
              <a:buNone/>
            </a:pPr>
            <a:endParaRPr lang="et-EE" sz="2700">
              <a:ea typeface="Roboto"/>
              <a:cs typeface="Roboto"/>
            </a:endParaRPr>
          </a:p>
          <a:p>
            <a:pPr>
              <a:buFont typeface="Wingdings"/>
              <a:buChar char="ü"/>
            </a:pPr>
            <a:r>
              <a:rPr lang="et-EE" sz="2700">
                <a:ea typeface="Roboto"/>
                <a:cs typeface="Roboto"/>
              </a:rPr>
              <a:t>TAI pakub koolitusi, nõustab ja toetab. Läbi TAI võimalik taotleda tingimuste täitmisel toetust näidates selle eesmärgipärast kasutust. </a:t>
            </a:r>
            <a:endParaRPr lang="et-EE" sz="2700">
              <a:cs typeface="Roboto"/>
            </a:endParaRPr>
          </a:p>
          <a:p>
            <a:pPr>
              <a:buFont typeface="Wingdings"/>
              <a:buChar char="ü"/>
            </a:pPr>
            <a:endParaRPr lang="et-EE">
              <a:cs typeface="Roboto"/>
            </a:endParaRPr>
          </a:p>
        </p:txBody>
      </p:sp>
      <p:sp>
        <p:nvSpPr>
          <p:cNvPr id="7" name="Graphic 16">
            <a:extLst>
              <a:ext uri="{FF2B5EF4-FFF2-40B4-BE49-F238E27FC236}">
                <a16:creationId xmlns:a16="http://schemas.microsoft.com/office/drawing/2014/main" id="{6B8F828A-C977-DFD8-8C75-47739E18541D}"/>
              </a:ext>
            </a:extLst>
          </p:cNvPr>
          <p:cNvSpPr txBox="1">
            <a:spLocks/>
          </p:cNvSpPr>
          <p:nvPr/>
        </p:nvSpPr>
        <p:spPr>
          <a:xfrm>
            <a:off x="8117495" y="-3025"/>
            <a:ext cx="3941024" cy="2153310"/>
          </a:xfrm>
          <a:custGeom>
            <a:avLst/>
            <a:gdLst>
              <a:gd name="connsiteX0" fmla="*/ 2622447 w 3435257"/>
              <a:gd name="connsiteY0" fmla="*/ 0 h 1969805"/>
              <a:gd name="connsiteX1" fmla="*/ 812776 w 3435257"/>
              <a:gd name="connsiteY1" fmla="*/ 0 h 1969805"/>
              <a:gd name="connsiteX2" fmla="*/ 0 w 3435257"/>
              <a:gd name="connsiteY2" fmla="*/ 812737 h 1969805"/>
              <a:gd name="connsiteX3" fmla="*/ 0 w 3435257"/>
              <a:gd name="connsiteY3" fmla="*/ 812737 h 1969805"/>
              <a:gd name="connsiteX4" fmla="*/ 801995 w 3435257"/>
              <a:gd name="connsiteY4" fmla="*/ 1633000 h 1969805"/>
              <a:gd name="connsiteX5" fmla="*/ 742505 w 3435257"/>
              <a:gd name="connsiteY5" fmla="*/ 1857131 h 1969805"/>
              <a:gd name="connsiteX6" fmla="*/ 988436 w 3435257"/>
              <a:gd name="connsiteY6" fmla="*/ 1954301 h 1969805"/>
              <a:gd name="connsiteX7" fmla="*/ 1085574 w 3435257"/>
              <a:gd name="connsiteY7" fmla="*/ 1708288 h 1969805"/>
              <a:gd name="connsiteX8" fmla="*/ 1025183 w 3435257"/>
              <a:gd name="connsiteY8" fmla="*/ 1632307 h 1969805"/>
              <a:gd name="connsiteX9" fmla="*/ 2622482 w 3435257"/>
              <a:gd name="connsiteY9" fmla="*/ 1625440 h 1969805"/>
              <a:gd name="connsiteX10" fmla="*/ 3435258 w 3435257"/>
              <a:gd name="connsiteY10" fmla="*/ 812703 h 1969805"/>
              <a:gd name="connsiteX11" fmla="*/ 3435258 w 3435257"/>
              <a:gd name="connsiteY11" fmla="*/ 812703 h 1969805"/>
              <a:gd name="connsiteX12" fmla="*/ 2622447 w 3435257"/>
              <a:gd name="connsiteY12" fmla="*/ 0 h 1969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35257" h="1969805">
                <a:moveTo>
                  <a:pt x="2622447" y="0"/>
                </a:moveTo>
                <a:lnTo>
                  <a:pt x="812776" y="0"/>
                </a:lnTo>
                <a:cubicBezTo>
                  <a:pt x="363903" y="0"/>
                  <a:pt x="0" y="363852"/>
                  <a:pt x="0" y="812737"/>
                </a:cubicBezTo>
                <a:lnTo>
                  <a:pt x="0" y="812737"/>
                </a:lnTo>
                <a:cubicBezTo>
                  <a:pt x="0" y="1259854"/>
                  <a:pt x="357628" y="1623186"/>
                  <a:pt x="801995" y="1633000"/>
                </a:cubicBezTo>
                <a:cubicBezTo>
                  <a:pt x="734151" y="1683701"/>
                  <a:pt x="707318" y="1776016"/>
                  <a:pt x="742505" y="1857131"/>
                </a:cubicBezTo>
                <a:cubicBezTo>
                  <a:pt x="783586" y="1951908"/>
                  <a:pt x="893690" y="1995431"/>
                  <a:pt x="988436" y="1954301"/>
                </a:cubicBezTo>
                <a:cubicBezTo>
                  <a:pt x="1083182" y="1913172"/>
                  <a:pt x="1126654" y="1803066"/>
                  <a:pt x="1085574" y="1708288"/>
                </a:cubicBezTo>
                <a:cubicBezTo>
                  <a:pt x="1071984" y="1676938"/>
                  <a:pt x="1050802" y="1651241"/>
                  <a:pt x="1025183" y="1632307"/>
                </a:cubicBezTo>
                <a:lnTo>
                  <a:pt x="2622482" y="1625440"/>
                </a:lnTo>
                <a:cubicBezTo>
                  <a:pt x="3071389" y="1625440"/>
                  <a:pt x="3435258" y="1261588"/>
                  <a:pt x="3435258" y="812703"/>
                </a:cubicBezTo>
                <a:lnTo>
                  <a:pt x="3435258" y="812703"/>
                </a:lnTo>
                <a:cubicBezTo>
                  <a:pt x="3435258" y="363852"/>
                  <a:pt x="3071355" y="0"/>
                  <a:pt x="2622447" y="0"/>
                </a:cubicBezTo>
                <a:close/>
              </a:path>
            </a:pathLst>
          </a:custGeom>
          <a:solidFill>
            <a:srgbClr val="002060"/>
          </a:solidFill>
          <a:ln w="9017" cap="flat">
            <a:noFill/>
            <a:prstDash val="solid"/>
            <a:miter/>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t-EE" sz="2000" b="1">
                <a:solidFill>
                  <a:schemeClr val="bg1"/>
                </a:solidFill>
              </a:rPr>
              <a:t>Maakonna ja </a:t>
            </a:r>
            <a:r>
              <a:rPr lang="et-EE" sz="2000" b="1" err="1">
                <a:solidFill>
                  <a:schemeClr val="bg1"/>
                </a:solidFill>
              </a:rPr>
              <a:t>KOV-i</a:t>
            </a:r>
            <a:r>
              <a:rPr lang="et-EE" sz="2000" b="1">
                <a:solidFill>
                  <a:schemeClr val="bg1"/>
                </a:solidFill>
              </a:rPr>
              <a:t> tervisedendaja seisab selle eest, et tervis ning heaolu on süsteemselt toetatud </a:t>
            </a:r>
            <a:br>
              <a:rPr lang="et-EE" sz="2000"/>
            </a:br>
            <a:r>
              <a:rPr lang="et-EE" sz="2000" b="1">
                <a:solidFill>
                  <a:schemeClr val="bg1"/>
                </a:solidFill>
              </a:rPr>
              <a:t>kogu elukaare vältel.</a:t>
            </a:r>
            <a:endParaRPr lang="en-US" sz="2000" b="1">
              <a:solidFill>
                <a:schemeClr val="bg1"/>
              </a:solidFill>
              <a:ea typeface="Roboto Medium"/>
              <a:cs typeface="Roboto Medium"/>
            </a:endParaRPr>
          </a:p>
        </p:txBody>
      </p:sp>
      <p:cxnSp>
        <p:nvCxnSpPr>
          <p:cNvPr id="10" name="Sirgkonnektor 9">
            <a:extLst>
              <a:ext uri="{FF2B5EF4-FFF2-40B4-BE49-F238E27FC236}">
                <a16:creationId xmlns:a16="http://schemas.microsoft.com/office/drawing/2014/main" id="{71B15ED1-733E-3C99-21A5-130D406D24B7}"/>
              </a:ext>
            </a:extLst>
          </p:cNvPr>
          <p:cNvCxnSpPr>
            <a:cxnSpLocks/>
          </p:cNvCxnSpPr>
          <p:nvPr/>
        </p:nvCxnSpPr>
        <p:spPr>
          <a:xfrm>
            <a:off x="931606" y="1603282"/>
            <a:ext cx="5346290" cy="0"/>
          </a:xfrm>
          <a:prstGeom prst="line">
            <a:avLst/>
          </a:prstGeom>
          <a:ln w="38100">
            <a:solidFill>
              <a:srgbClr val="FF9999"/>
            </a:solidFill>
          </a:ln>
        </p:spPr>
        <p:style>
          <a:lnRef idx="1">
            <a:schemeClr val="accent2"/>
          </a:lnRef>
          <a:fillRef idx="0">
            <a:schemeClr val="accent2"/>
          </a:fillRef>
          <a:effectRef idx="0">
            <a:schemeClr val="accent2"/>
          </a:effectRef>
          <a:fontRef idx="minor">
            <a:schemeClr val="tx1"/>
          </a:fontRef>
        </p:style>
      </p:cxnSp>
      <p:sp>
        <p:nvSpPr>
          <p:cNvPr id="15" name="TextBox 14">
            <a:extLst>
              <a:ext uri="{FF2B5EF4-FFF2-40B4-BE49-F238E27FC236}">
                <a16:creationId xmlns:a16="http://schemas.microsoft.com/office/drawing/2014/main" id="{144786D0-3B12-7E07-736A-35857758AB14}"/>
              </a:ext>
            </a:extLst>
          </p:cNvPr>
          <p:cNvSpPr txBox="1"/>
          <p:nvPr/>
        </p:nvSpPr>
        <p:spPr>
          <a:xfrm>
            <a:off x="931606" y="6467334"/>
            <a:ext cx="11543071" cy="276999"/>
          </a:xfrm>
          <a:prstGeom prst="rect">
            <a:avLst/>
          </a:prstGeom>
          <a:noFill/>
        </p:spPr>
        <p:txBody>
          <a:bodyPr wrap="square" rtlCol="0">
            <a:spAutoFit/>
          </a:bodyPr>
          <a:lstStyle/>
          <a:p>
            <a:r>
              <a:rPr lang="et-EE" sz="1200">
                <a:solidFill>
                  <a:schemeClr val="bg1">
                    <a:lumMod val="50000"/>
                  </a:schemeClr>
                </a:solidFill>
                <a:hlinkClick r:id="rId2">
                  <a:extLst>
                    <a:ext uri="{A12FA001-AC4F-418D-AE19-62706E023703}">
                      <ahyp:hlinkClr xmlns:ahyp="http://schemas.microsoft.com/office/drawing/2018/hyperlinkcolor" val="tx"/>
                    </a:ext>
                  </a:extLst>
                </a:hlinkClick>
              </a:rPr>
              <a:t>ROLLIKAART EDENDAJA A3</a:t>
            </a:r>
            <a:r>
              <a:rPr lang="et-EE" sz="1200">
                <a:solidFill>
                  <a:schemeClr val="bg1">
                    <a:lumMod val="50000"/>
                  </a:schemeClr>
                </a:solidFill>
              </a:rPr>
              <a:t> / </a:t>
            </a:r>
            <a:r>
              <a:rPr lang="et-EE" sz="1200">
                <a:solidFill>
                  <a:schemeClr val="bg1">
                    <a:lumMod val="50000"/>
                  </a:schemeClr>
                </a:solidFill>
                <a:hlinkClick r:id="rId3">
                  <a:extLst>
                    <a:ext uri="{A12FA001-AC4F-418D-AE19-62706E023703}">
                      <ahyp:hlinkClr xmlns:ahyp="http://schemas.microsoft.com/office/drawing/2018/hyperlinkcolor" val="tx"/>
                    </a:ext>
                  </a:extLst>
                </a:hlinkClick>
              </a:rPr>
              <a:t>Kohaliku omavalitsuse tervisedendaja/ennetusspetsialist | Tervise Arengu Instituut</a:t>
            </a:r>
            <a:endParaRPr lang="et-EE" sz="1200">
              <a:solidFill>
                <a:schemeClr val="bg1">
                  <a:lumMod val="50000"/>
                </a:schemeClr>
              </a:solidFill>
            </a:endParaRPr>
          </a:p>
        </p:txBody>
      </p:sp>
      <p:pic>
        <p:nvPicPr>
          <p:cNvPr id="6" name="Picture 5" descr="A blue and black dotted wave&#10;&#10;Description automatically generated">
            <a:extLst>
              <a:ext uri="{FF2B5EF4-FFF2-40B4-BE49-F238E27FC236}">
                <a16:creationId xmlns:a16="http://schemas.microsoft.com/office/drawing/2014/main" id="{0D206C10-58F5-7221-EFE6-1FF953DAF30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792000" y="4660363"/>
            <a:ext cx="5400000" cy="2160000"/>
          </a:xfrm>
          <a:prstGeom prst="rect">
            <a:avLst/>
          </a:prstGeom>
        </p:spPr>
      </p:pic>
    </p:spTree>
    <p:extLst>
      <p:ext uri="{BB962C8B-B14F-4D97-AF65-F5344CB8AC3E}">
        <p14:creationId xmlns:p14="http://schemas.microsoft.com/office/powerpoint/2010/main" val="41966311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1D8D1F-7170-E9D4-EEA6-8B0EF621486D}"/>
            </a:ext>
          </a:extLst>
        </p:cNvPr>
        <p:cNvGrpSpPr/>
        <p:nvPr/>
      </p:nvGrpSpPr>
      <p:grpSpPr>
        <a:xfrm>
          <a:off x="0" y="0"/>
          <a:ext cx="0" cy="0"/>
          <a:chOff x="0" y="0"/>
          <a:chExt cx="0" cy="0"/>
        </a:xfrm>
      </p:grpSpPr>
      <p:sp>
        <p:nvSpPr>
          <p:cNvPr id="3" name="Sisu kohatäide 2">
            <a:extLst>
              <a:ext uri="{FF2B5EF4-FFF2-40B4-BE49-F238E27FC236}">
                <a16:creationId xmlns:a16="http://schemas.microsoft.com/office/drawing/2014/main" id="{A789C962-40D0-82DC-7366-31D1F72137A7}"/>
              </a:ext>
            </a:extLst>
          </p:cNvPr>
          <p:cNvSpPr>
            <a:spLocks noGrp="1"/>
          </p:cNvSpPr>
          <p:nvPr>
            <p:ph idx="1"/>
          </p:nvPr>
        </p:nvSpPr>
        <p:spPr>
          <a:xfrm>
            <a:off x="310660" y="1720119"/>
            <a:ext cx="8415495" cy="2937722"/>
          </a:xfrm>
        </p:spPr>
        <p:txBody>
          <a:bodyPr>
            <a:normAutofit fontScale="92500" lnSpcReduction="20000"/>
          </a:bodyPr>
          <a:lstStyle/>
          <a:p>
            <a:pPr>
              <a:buFont typeface="Wingdings" panose="020B0604020202020204" pitchFamily="34" charset="0"/>
              <a:buChar char="ü"/>
            </a:pPr>
            <a:r>
              <a:rPr lang="et-EE" sz="2300">
                <a:ea typeface="Roboto"/>
                <a:cs typeface="Roboto"/>
              </a:rPr>
              <a:t>18 HATEt kokku, Harjumaal 3, Tartumaal 2; igas maakonnas.</a:t>
            </a:r>
          </a:p>
          <a:p>
            <a:pPr>
              <a:buFont typeface="Wingdings" panose="020B0604020202020204" pitchFamily="34" charset="0"/>
              <a:buChar char="ü"/>
            </a:pPr>
            <a:r>
              <a:rPr lang="et-EE" sz="2300">
                <a:ea typeface="Roboto"/>
                <a:cs typeface="Roboto"/>
              </a:rPr>
              <a:t>Rahastus: kuni 2029 aastani praegu.</a:t>
            </a:r>
          </a:p>
          <a:p>
            <a:pPr>
              <a:buFont typeface="Wingdings" panose="020B0604020202020204" pitchFamily="34" charset="0"/>
              <a:buChar char="ü"/>
            </a:pPr>
            <a:r>
              <a:rPr lang="et-EE" sz="2300">
                <a:ea typeface="Roboto"/>
                <a:cs typeface="Roboto"/>
              </a:rPr>
              <a:t>Saavad EUPC (tõenduspõhine ennetus) koolituse.</a:t>
            </a:r>
          </a:p>
          <a:p>
            <a:pPr>
              <a:buFont typeface="Wingdings" panose="020B0604020202020204" pitchFamily="34" charset="0"/>
              <a:buChar char="ü"/>
            </a:pPr>
            <a:endParaRPr lang="et-EE" sz="2300">
              <a:ea typeface="Roboto"/>
            </a:endParaRPr>
          </a:p>
          <a:p>
            <a:pPr>
              <a:buFont typeface="Wingdings" panose="020B0604020202020204" pitchFamily="34" charset="0"/>
              <a:buChar char="ü"/>
            </a:pPr>
            <a:r>
              <a:rPr lang="et-EE" sz="2300">
                <a:ea typeface="Roboto"/>
              </a:rPr>
              <a:t>Toetavad ja nõustavad koole ja lasteaedu </a:t>
            </a:r>
            <a:r>
              <a:rPr lang="et-EE" sz="2300" b="1">
                <a:ea typeface="Roboto"/>
              </a:rPr>
              <a:t>tõenduspõhiste programmide/tegevuste valikul ja rakendamisel</a:t>
            </a:r>
            <a:r>
              <a:rPr lang="et-EE" sz="2300">
                <a:ea typeface="Roboto"/>
              </a:rPr>
              <a:t>, </a:t>
            </a:r>
            <a:r>
              <a:rPr lang="et-EE" sz="2300" b="1">
                <a:ea typeface="Roboto"/>
              </a:rPr>
              <a:t>tervist toetava keskkonna kujundamisel, tervise ja heaolu edendamisel.  </a:t>
            </a:r>
            <a:endParaRPr lang="et-EE" sz="2300" b="1">
              <a:ea typeface="Roboto"/>
              <a:cs typeface="Roboto"/>
            </a:endParaRPr>
          </a:p>
          <a:p>
            <a:pPr>
              <a:buFont typeface="Wingdings" panose="020B0604020202020204" pitchFamily="34" charset="0"/>
              <a:buChar char="ü"/>
            </a:pPr>
            <a:r>
              <a:rPr lang="et-EE" sz="2300">
                <a:ea typeface="Roboto"/>
                <a:cs typeface="Roboto"/>
              </a:rPr>
              <a:t>Toetavad haridusasutusi strateegilises planeerimises.</a:t>
            </a:r>
            <a:endParaRPr lang="et-EE" sz="2300">
              <a:cs typeface="Roboto"/>
            </a:endParaRPr>
          </a:p>
          <a:p>
            <a:pPr>
              <a:buFont typeface="Wingdings" panose="020B0604020202020204" pitchFamily="34" charset="0"/>
              <a:buChar char="ü"/>
            </a:pPr>
            <a:r>
              <a:rPr lang="et-EE" sz="2300">
                <a:ea typeface="Roboto"/>
                <a:cs typeface="Roboto"/>
              </a:rPr>
              <a:t>Arvestavad asutuse vajadusi, võimalusi ja paikkonna prioriteete.</a:t>
            </a:r>
            <a:endParaRPr lang="et-EE" sz="2300">
              <a:cs typeface="Roboto"/>
            </a:endParaRPr>
          </a:p>
        </p:txBody>
      </p:sp>
      <p:sp>
        <p:nvSpPr>
          <p:cNvPr id="7" name="Graphic 16">
            <a:extLst>
              <a:ext uri="{FF2B5EF4-FFF2-40B4-BE49-F238E27FC236}">
                <a16:creationId xmlns:a16="http://schemas.microsoft.com/office/drawing/2014/main" id="{50686A30-92D3-4E6B-1200-30C032E08A70}"/>
              </a:ext>
            </a:extLst>
          </p:cNvPr>
          <p:cNvSpPr>
            <a:spLocks noGrp="1"/>
          </p:cNvSpPr>
          <p:nvPr>
            <p:ph type="title"/>
          </p:nvPr>
        </p:nvSpPr>
        <p:spPr>
          <a:xfrm>
            <a:off x="7801858" y="485987"/>
            <a:ext cx="3841954" cy="2396664"/>
          </a:xfrm>
          <a:custGeom>
            <a:avLst/>
            <a:gdLst>
              <a:gd name="connsiteX0" fmla="*/ 2622447 w 3435257"/>
              <a:gd name="connsiteY0" fmla="*/ 0 h 1969805"/>
              <a:gd name="connsiteX1" fmla="*/ 812776 w 3435257"/>
              <a:gd name="connsiteY1" fmla="*/ 0 h 1969805"/>
              <a:gd name="connsiteX2" fmla="*/ 0 w 3435257"/>
              <a:gd name="connsiteY2" fmla="*/ 812737 h 1969805"/>
              <a:gd name="connsiteX3" fmla="*/ 0 w 3435257"/>
              <a:gd name="connsiteY3" fmla="*/ 812737 h 1969805"/>
              <a:gd name="connsiteX4" fmla="*/ 801995 w 3435257"/>
              <a:gd name="connsiteY4" fmla="*/ 1633000 h 1969805"/>
              <a:gd name="connsiteX5" fmla="*/ 742505 w 3435257"/>
              <a:gd name="connsiteY5" fmla="*/ 1857131 h 1969805"/>
              <a:gd name="connsiteX6" fmla="*/ 988436 w 3435257"/>
              <a:gd name="connsiteY6" fmla="*/ 1954301 h 1969805"/>
              <a:gd name="connsiteX7" fmla="*/ 1085574 w 3435257"/>
              <a:gd name="connsiteY7" fmla="*/ 1708288 h 1969805"/>
              <a:gd name="connsiteX8" fmla="*/ 1025183 w 3435257"/>
              <a:gd name="connsiteY8" fmla="*/ 1632307 h 1969805"/>
              <a:gd name="connsiteX9" fmla="*/ 2622482 w 3435257"/>
              <a:gd name="connsiteY9" fmla="*/ 1625440 h 1969805"/>
              <a:gd name="connsiteX10" fmla="*/ 3435258 w 3435257"/>
              <a:gd name="connsiteY10" fmla="*/ 812703 h 1969805"/>
              <a:gd name="connsiteX11" fmla="*/ 3435258 w 3435257"/>
              <a:gd name="connsiteY11" fmla="*/ 812703 h 1969805"/>
              <a:gd name="connsiteX12" fmla="*/ 2622447 w 3435257"/>
              <a:gd name="connsiteY12" fmla="*/ 0 h 1969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35257" h="1969805">
                <a:moveTo>
                  <a:pt x="2622447" y="0"/>
                </a:moveTo>
                <a:lnTo>
                  <a:pt x="812776" y="0"/>
                </a:lnTo>
                <a:cubicBezTo>
                  <a:pt x="363903" y="0"/>
                  <a:pt x="0" y="363852"/>
                  <a:pt x="0" y="812737"/>
                </a:cubicBezTo>
                <a:lnTo>
                  <a:pt x="0" y="812737"/>
                </a:lnTo>
                <a:cubicBezTo>
                  <a:pt x="0" y="1259854"/>
                  <a:pt x="357628" y="1623186"/>
                  <a:pt x="801995" y="1633000"/>
                </a:cubicBezTo>
                <a:cubicBezTo>
                  <a:pt x="734151" y="1683701"/>
                  <a:pt x="707318" y="1776016"/>
                  <a:pt x="742505" y="1857131"/>
                </a:cubicBezTo>
                <a:cubicBezTo>
                  <a:pt x="783586" y="1951908"/>
                  <a:pt x="893690" y="1995431"/>
                  <a:pt x="988436" y="1954301"/>
                </a:cubicBezTo>
                <a:cubicBezTo>
                  <a:pt x="1083182" y="1913172"/>
                  <a:pt x="1126654" y="1803066"/>
                  <a:pt x="1085574" y="1708288"/>
                </a:cubicBezTo>
                <a:cubicBezTo>
                  <a:pt x="1071984" y="1676938"/>
                  <a:pt x="1050802" y="1651241"/>
                  <a:pt x="1025183" y="1632307"/>
                </a:cubicBezTo>
                <a:lnTo>
                  <a:pt x="2622482" y="1625440"/>
                </a:lnTo>
                <a:cubicBezTo>
                  <a:pt x="3071389" y="1625440"/>
                  <a:pt x="3435258" y="1261588"/>
                  <a:pt x="3435258" y="812703"/>
                </a:cubicBezTo>
                <a:lnTo>
                  <a:pt x="3435258" y="812703"/>
                </a:lnTo>
                <a:cubicBezTo>
                  <a:pt x="3435258" y="363852"/>
                  <a:pt x="3071355" y="0"/>
                  <a:pt x="2622447" y="0"/>
                </a:cubicBezTo>
                <a:close/>
              </a:path>
            </a:pathLst>
          </a:custGeom>
          <a:solidFill>
            <a:srgbClr val="002060"/>
          </a:solidFill>
          <a:ln w="9017" cap="flat">
            <a:noFill/>
            <a:prstDash val="solid"/>
            <a:miter/>
          </a:ln>
        </p:spPr>
        <p:txBody>
          <a:bodyPr rtlCol="0" anchor="ctr">
            <a:normAutofit/>
          </a:bodyPr>
          <a:lstStyle/>
          <a:p>
            <a:pPr algn="ctr"/>
            <a:r>
              <a:rPr lang="et-EE" sz="2400" b="1">
                <a:solidFill>
                  <a:schemeClr val="bg1"/>
                </a:solidFill>
              </a:rPr>
              <a:t>Haridusasutuste tervisedendaja seisab selle eest, et laste ja noorte tervis ning heaolu haridusasutuses on süsteemselt toetatud.</a:t>
            </a:r>
            <a:br>
              <a:rPr lang="et-EE" sz="2400"/>
            </a:br>
            <a:endParaRPr lang="en-EE" sz="2400" b="1">
              <a:solidFill>
                <a:srgbClr val="002060"/>
              </a:solidFill>
            </a:endParaRPr>
          </a:p>
        </p:txBody>
      </p:sp>
      <p:cxnSp>
        <p:nvCxnSpPr>
          <p:cNvPr id="8" name="Sirgkonnektor 7">
            <a:extLst>
              <a:ext uri="{FF2B5EF4-FFF2-40B4-BE49-F238E27FC236}">
                <a16:creationId xmlns:a16="http://schemas.microsoft.com/office/drawing/2014/main" id="{3087BA13-DA1A-7EDE-3563-30DDE15C5259}"/>
              </a:ext>
            </a:extLst>
          </p:cNvPr>
          <p:cNvCxnSpPr>
            <a:cxnSpLocks/>
          </p:cNvCxnSpPr>
          <p:nvPr/>
        </p:nvCxnSpPr>
        <p:spPr>
          <a:xfrm>
            <a:off x="717733" y="1658621"/>
            <a:ext cx="6432796" cy="0"/>
          </a:xfrm>
          <a:prstGeom prst="line">
            <a:avLst/>
          </a:prstGeom>
          <a:ln w="38100">
            <a:solidFill>
              <a:srgbClr val="FF9999"/>
            </a:solidFill>
          </a:ln>
        </p:spPr>
        <p:style>
          <a:lnRef idx="1">
            <a:schemeClr val="accent2"/>
          </a:lnRef>
          <a:fillRef idx="0">
            <a:schemeClr val="accent2"/>
          </a:fillRef>
          <a:effectRef idx="0">
            <a:schemeClr val="accent2"/>
          </a:effectRef>
          <a:fontRef idx="minor">
            <a:schemeClr val="tx1"/>
          </a:fontRef>
        </p:style>
      </p:cxnSp>
      <p:sp>
        <p:nvSpPr>
          <p:cNvPr id="9" name="TextBox 8">
            <a:extLst>
              <a:ext uri="{FF2B5EF4-FFF2-40B4-BE49-F238E27FC236}">
                <a16:creationId xmlns:a16="http://schemas.microsoft.com/office/drawing/2014/main" id="{1FADFCB3-5961-D30C-1F8B-5EC50A76AA9A}"/>
              </a:ext>
            </a:extLst>
          </p:cNvPr>
          <p:cNvSpPr txBox="1"/>
          <p:nvPr/>
        </p:nvSpPr>
        <p:spPr>
          <a:xfrm>
            <a:off x="624328" y="418684"/>
            <a:ext cx="6432796" cy="1323439"/>
          </a:xfrm>
          <a:prstGeom prst="rect">
            <a:avLst/>
          </a:prstGeom>
          <a:noFill/>
        </p:spPr>
        <p:txBody>
          <a:bodyPr wrap="square" rtlCol="0">
            <a:spAutoFit/>
          </a:bodyPr>
          <a:lstStyle/>
          <a:p>
            <a:r>
              <a:rPr lang="et-EE" sz="4000" b="1">
                <a:solidFill>
                  <a:srgbClr val="002060"/>
                </a:solidFill>
              </a:rPr>
              <a:t>Haridusasutuste tervisedendajad (</a:t>
            </a:r>
            <a:r>
              <a:rPr lang="et-EE" sz="4000" b="1" err="1">
                <a:solidFill>
                  <a:srgbClr val="002060"/>
                </a:solidFill>
              </a:rPr>
              <a:t>HATE-d</a:t>
            </a:r>
            <a:r>
              <a:rPr lang="et-EE" sz="4000" b="1">
                <a:solidFill>
                  <a:srgbClr val="002060"/>
                </a:solidFill>
              </a:rPr>
              <a:t>)</a:t>
            </a:r>
          </a:p>
        </p:txBody>
      </p:sp>
      <p:sp>
        <p:nvSpPr>
          <p:cNvPr id="11" name="TextBox 10">
            <a:extLst>
              <a:ext uri="{FF2B5EF4-FFF2-40B4-BE49-F238E27FC236}">
                <a16:creationId xmlns:a16="http://schemas.microsoft.com/office/drawing/2014/main" id="{2286B7C2-C2F6-5180-2634-CE22D9528F99}"/>
              </a:ext>
            </a:extLst>
          </p:cNvPr>
          <p:cNvSpPr txBox="1"/>
          <p:nvPr/>
        </p:nvSpPr>
        <p:spPr>
          <a:xfrm>
            <a:off x="628997" y="6427393"/>
            <a:ext cx="10171902" cy="261610"/>
          </a:xfrm>
          <a:prstGeom prst="rect">
            <a:avLst/>
          </a:prstGeom>
          <a:noFill/>
        </p:spPr>
        <p:txBody>
          <a:bodyPr wrap="square" rtlCol="0">
            <a:spAutoFit/>
          </a:bodyPr>
          <a:lstStyle/>
          <a:p>
            <a:r>
              <a:rPr lang="et-EE" sz="1100">
                <a:solidFill>
                  <a:schemeClr val="bg1">
                    <a:lumMod val="50000"/>
                  </a:schemeClr>
                </a:solidFill>
                <a:hlinkClick r:id="rId2">
                  <a:extLst>
                    <a:ext uri="{A12FA001-AC4F-418D-AE19-62706E023703}">
                      <ahyp:hlinkClr xmlns:ahyp="http://schemas.microsoft.com/office/drawing/2018/hyperlinkcolor" val="tx"/>
                    </a:ext>
                  </a:extLst>
                </a:hlinkClick>
              </a:rPr>
              <a:t>ROLLIKAART HARIDUSASUTUSTE EDENDAJA A3</a:t>
            </a:r>
            <a:endParaRPr lang="et-EE" sz="1100">
              <a:solidFill>
                <a:schemeClr val="bg1">
                  <a:lumMod val="50000"/>
                </a:schemeClr>
              </a:solidFill>
            </a:endParaRPr>
          </a:p>
        </p:txBody>
      </p:sp>
      <p:sp>
        <p:nvSpPr>
          <p:cNvPr id="14" name="TextBox 13">
            <a:extLst>
              <a:ext uri="{FF2B5EF4-FFF2-40B4-BE49-F238E27FC236}">
                <a16:creationId xmlns:a16="http://schemas.microsoft.com/office/drawing/2014/main" id="{54E7079D-10EE-8F81-25B3-9A63BA9FE1EB}"/>
              </a:ext>
            </a:extLst>
          </p:cNvPr>
          <p:cNvSpPr txBox="1"/>
          <p:nvPr/>
        </p:nvSpPr>
        <p:spPr>
          <a:xfrm>
            <a:off x="313254" y="4917037"/>
            <a:ext cx="9176577" cy="1154162"/>
          </a:xfrm>
          <a:prstGeom prst="rect">
            <a:avLst/>
          </a:prstGeom>
          <a:noFill/>
        </p:spPr>
        <p:txBody>
          <a:bodyPr wrap="square" lIns="91440" tIns="45720" rIns="91440" bIns="45720" rtlCol="0" anchor="t">
            <a:spAutoFit/>
          </a:bodyPr>
          <a:lstStyle/>
          <a:p>
            <a:pPr marL="342900" indent="-342900" fontAlgn="t">
              <a:buFont typeface="Wingdings" panose="020B0604020202020204" pitchFamily="34" charset="0"/>
              <a:buChar char="ü"/>
            </a:pPr>
            <a:r>
              <a:rPr lang="et-EE" sz="2300"/>
              <a:t>Osalevad strateegilise planeerimise protsessis, võrgustike töös (KOV, maakond; regulaarne suhtlus TAIga, vajadusel saavad nõu ja abi TAI-lt).</a:t>
            </a:r>
            <a:endParaRPr lang="et-EE">
              <a:ea typeface="Roboto"/>
              <a:cs typeface="Roboto"/>
            </a:endParaRPr>
          </a:p>
        </p:txBody>
      </p:sp>
      <p:pic>
        <p:nvPicPr>
          <p:cNvPr id="4" name="Picture 3" descr="A blue and black dotted wave&#10;&#10;Description automatically generated">
            <a:extLst>
              <a:ext uri="{FF2B5EF4-FFF2-40B4-BE49-F238E27FC236}">
                <a16:creationId xmlns:a16="http://schemas.microsoft.com/office/drawing/2014/main" id="{F7B7DF3B-4206-7845-F75A-A7A81E756A8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92000" y="4660363"/>
            <a:ext cx="5400000" cy="2160000"/>
          </a:xfrm>
          <a:prstGeom prst="rect">
            <a:avLst/>
          </a:prstGeom>
        </p:spPr>
      </p:pic>
    </p:spTree>
    <p:extLst>
      <p:ext uri="{BB962C8B-B14F-4D97-AF65-F5344CB8AC3E}">
        <p14:creationId xmlns:p14="http://schemas.microsoft.com/office/powerpoint/2010/main" val="11452039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D23FB464-DFBF-99CF-A0EF-BE14E4A1541A}"/>
              </a:ext>
            </a:extLst>
          </p:cNvPr>
          <p:cNvSpPr>
            <a:spLocks noGrp="1"/>
          </p:cNvSpPr>
          <p:nvPr>
            <p:ph type="title"/>
          </p:nvPr>
        </p:nvSpPr>
        <p:spPr>
          <a:xfrm>
            <a:off x="425245" y="223565"/>
            <a:ext cx="8866239" cy="1325563"/>
          </a:xfrm>
        </p:spPr>
        <p:txBody>
          <a:bodyPr>
            <a:normAutofit/>
          </a:bodyPr>
          <a:lstStyle/>
          <a:p>
            <a:r>
              <a:rPr lang="et-EE" sz="2300" b="1">
                <a:solidFill>
                  <a:srgbClr val="002060"/>
                </a:solidFill>
                <a:ea typeface="Roboto Light"/>
              </a:rPr>
              <a:t>TAI koostatud praktiline juhend </a:t>
            </a:r>
            <a:r>
              <a:rPr lang="et-EE" sz="2300" b="1" err="1">
                <a:solidFill>
                  <a:srgbClr val="002060"/>
                </a:solidFill>
                <a:ea typeface="Roboto Light"/>
              </a:rPr>
              <a:t>KOV-idele</a:t>
            </a:r>
            <a:r>
              <a:rPr lang="et-EE" sz="2300" b="1">
                <a:solidFill>
                  <a:srgbClr val="002060"/>
                </a:solidFill>
                <a:ea typeface="Roboto Light"/>
              </a:rPr>
              <a:t> tervise- ja heaoluprofiili koostamiseks. Maakonna tervisedendaja roll rahvatervishoiu vaates on selles olla strateegiline protsessijuht:</a:t>
            </a:r>
          </a:p>
        </p:txBody>
      </p:sp>
      <p:pic>
        <p:nvPicPr>
          <p:cNvPr id="6" name="Sisu kohatäide 5">
            <a:extLst>
              <a:ext uri="{FF2B5EF4-FFF2-40B4-BE49-F238E27FC236}">
                <a16:creationId xmlns:a16="http://schemas.microsoft.com/office/drawing/2014/main" id="{6E5CA41E-E70A-DFA7-6D00-9BB594B9A3AA}"/>
              </a:ext>
            </a:extLst>
          </p:cNvPr>
          <p:cNvPicPr>
            <a:picLocks noGrp="1" noChangeAspect="1"/>
          </p:cNvPicPr>
          <p:nvPr>
            <p:ph idx="1"/>
          </p:nvPr>
        </p:nvPicPr>
        <p:blipFill>
          <a:blip r:embed="rId2"/>
          <a:stretch>
            <a:fillRect/>
          </a:stretch>
        </p:blipFill>
        <p:spPr>
          <a:xfrm>
            <a:off x="59819" y="1553217"/>
            <a:ext cx="8053662" cy="4678047"/>
          </a:xfrm>
          <a:prstGeom prst="rect">
            <a:avLst/>
          </a:prstGeom>
        </p:spPr>
      </p:pic>
      <p:sp>
        <p:nvSpPr>
          <p:cNvPr id="4" name="TextBox 3">
            <a:extLst>
              <a:ext uri="{FF2B5EF4-FFF2-40B4-BE49-F238E27FC236}">
                <a16:creationId xmlns:a16="http://schemas.microsoft.com/office/drawing/2014/main" id="{56C31BC3-E6D4-6992-2BEB-D30A2793E955}"/>
              </a:ext>
            </a:extLst>
          </p:cNvPr>
          <p:cNvSpPr txBox="1"/>
          <p:nvPr/>
        </p:nvSpPr>
        <p:spPr>
          <a:xfrm>
            <a:off x="7570016" y="6269204"/>
            <a:ext cx="5830529" cy="307777"/>
          </a:xfrm>
          <a:prstGeom prst="rect">
            <a:avLst/>
          </a:prstGeom>
          <a:noFill/>
        </p:spPr>
        <p:txBody>
          <a:bodyPr wrap="square" rtlCol="0">
            <a:spAutoFit/>
          </a:bodyPr>
          <a:lstStyle/>
          <a:p>
            <a:r>
              <a:rPr lang="et-EE" sz="1400">
                <a:solidFill>
                  <a:srgbClr val="002060"/>
                </a:solidFill>
              </a:rPr>
              <a:t>Viide: </a:t>
            </a:r>
            <a:r>
              <a:rPr lang="et-EE" sz="1400">
                <a:solidFill>
                  <a:srgbClr val="002060"/>
                </a:solidFill>
                <a:hlinkClick r:id="rId3">
                  <a:extLst>
                    <a:ext uri="{A12FA001-AC4F-418D-AE19-62706E023703}">
                      <ahyp:hlinkClr xmlns:ahyp="http://schemas.microsoft.com/office/drawing/2018/hyperlinkcolor" val="tx"/>
                    </a:ext>
                  </a:extLst>
                </a:hlinkClick>
              </a:rPr>
              <a:t>Tervise- ja heaoluprofiili koostamise juhend.pdf</a:t>
            </a:r>
            <a:endParaRPr lang="et-EE" sz="1400">
              <a:solidFill>
                <a:srgbClr val="002060"/>
              </a:solidFill>
            </a:endParaRPr>
          </a:p>
        </p:txBody>
      </p:sp>
      <p:sp>
        <p:nvSpPr>
          <p:cNvPr id="7" name="TextBox 6">
            <a:extLst>
              <a:ext uri="{FF2B5EF4-FFF2-40B4-BE49-F238E27FC236}">
                <a16:creationId xmlns:a16="http://schemas.microsoft.com/office/drawing/2014/main" id="{2A9B0D28-D965-6DC1-02AE-BE84468F6CDB}"/>
              </a:ext>
            </a:extLst>
          </p:cNvPr>
          <p:cNvSpPr txBox="1"/>
          <p:nvPr/>
        </p:nvSpPr>
        <p:spPr>
          <a:xfrm>
            <a:off x="2382916" y="5997762"/>
            <a:ext cx="2336800" cy="830997"/>
          </a:xfrm>
          <a:prstGeom prst="rect">
            <a:avLst/>
          </a:prstGeom>
          <a:noFill/>
        </p:spPr>
        <p:txBody>
          <a:bodyPr wrap="square" rtlCol="0">
            <a:spAutoFit/>
          </a:bodyPr>
          <a:lstStyle/>
          <a:p>
            <a:pPr algn="ctr"/>
            <a:r>
              <a:rPr lang="et-EE" sz="1600" b="1"/>
              <a:t>Vajutades siia saab näha näidist teemade lõikes</a:t>
            </a:r>
          </a:p>
        </p:txBody>
      </p:sp>
      <p:cxnSp>
        <p:nvCxnSpPr>
          <p:cNvPr id="10" name="Sirge noolkonnektor 9">
            <a:extLst>
              <a:ext uri="{FF2B5EF4-FFF2-40B4-BE49-F238E27FC236}">
                <a16:creationId xmlns:a16="http://schemas.microsoft.com/office/drawing/2014/main" id="{5A1CE496-CDB6-BF59-DEE5-80C1B597EC40}"/>
              </a:ext>
            </a:extLst>
          </p:cNvPr>
          <p:cNvCxnSpPr>
            <a:cxnSpLocks/>
          </p:cNvCxnSpPr>
          <p:nvPr/>
        </p:nvCxnSpPr>
        <p:spPr>
          <a:xfrm flipV="1">
            <a:off x="4668685" y="5917267"/>
            <a:ext cx="609600" cy="452284"/>
          </a:xfrm>
          <a:prstGeom prst="straightConnector1">
            <a:avLst/>
          </a:prstGeom>
          <a:ln w="38100">
            <a:solidFill>
              <a:srgbClr val="00FF00"/>
            </a:solidFill>
            <a:tailEnd type="triangle"/>
          </a:ln>
        </p:spPr>
        <p:style>
          <a:lnRef idx="2">
            <a:schemeClr val="accent1"/>
          </a:lnRef>
          <a:fillRef idx="0">
            <a:schemeClr val="accent1"/>
          </a:fillRef>
          <a:effectRef idx="1">
            <a:schemeClr val="accent1"/>
          </a:effectRef>
          <a:fontRef idx="minor">
            <a:schemeClr val="tx1"/>
          </a:fontRef>
        </p:style>
      </p:cxnSp>
      <p:pic>
        <p:nvPicPr>
          <p:cNvPr id="13" name="Pilt 12">
            <a:extLst>
              <a:ext uri="{FF2B5EF4-FFF2-40B4-BE49-F238E27FC236}">
                <a16:creationId xmlns:a16="http://schemas.microsoft.com/office/drawing/2014/main" id="{7A761734-649B-8319-C515-303473334E57}"/>
              </a:ext>
            </a:extLst>
          </p:cNvPr>
          <p:cNvPicPr>
            <a:picLocks noChangeAspect="1"/>
          </p:cNvPicPr>
          <p:nvPr/>
        </p:nvPicPr>
        <p:blipFill>
          <a:blip r:embed="rId4"/>
          <a:srcRect l="4033" t="4362" r="2903" b="496"/>
          <a:stretch>
            <a:fillRect/>
          </a:stretch>
        </p:blipFill>
        <p:spPr>
          <a:xfrm>
            <a:off x="3705937" y="2206802"/>
            <a:ext cx="8426244" cy="3460954"/>
          </a:xfrm>
          <a:prstGeom prst="rect">
            <a:avLst/>
          </a:prstGeom>
          <a:ln w="19050">
            <a:solidFill>
              <a:srgbClr val="00FF00"/>
            </a:solidFill>
          </a:ln>
        </p:spPr>
      </p:pic>
      <p:cxnSp>
        <p:nvCxnSpPr>
          <p:cNvPr id="3" name="Sirgkonnektor 2">
            <a:extLst>
              <a:ext uri="{FF2B5EF4-FFF2-40B4-BE49-F238E27FC236}">
                <a16:creationId xmlns:a16="http://schemas.microsoft.com/office/drawing/2014/main" id="{5807936A-520D-E199-6697-F6B4CCF28F6E}"/>
              </a:ext>
            </a:extLst>
          </p:cNvPr>
          <p:cNvCxnSpPr>
            <a:cxnSpLocks/>
          </p:cNvCxnSpPr>
          <p:nvPr/>
        </p:nvCxnSpPr>
        <p:spPr>
          <a:xfrm>
            <a:off x="425245" y="1436133"/>
            <a:ext cx="8236974" cy="0"/>
          </a:xfrm>
          <a:prstGeom prst="line">
            <a:avLst/>
          </a:prstGeom>
          <a:ln w="38100">
            <a:solidFill>
              <a:srgbClr val="FF9999"/>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045522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B5001D-5361-9928-0E68-E43035D40999}"/>
            </a:ext>
          </a:extLst>
        </p:cNvPr>
        <p:cNvGrpSpPr/>
        <p:nvPr/>
      </p:nvGrpSpPr>
      <p:grpSpPr>
        <a:xfrm>
          <a:off x="0" y="0"/>
          <a:ext cx="0" cy="0"/>
          <a:chOff x="0" y="0"/>
          <a:chExt cx="0" cy="0"/>
        </a:xfrm>
      </p:grpSpPr>
      <p:sp>
        <p:nvSpPr>
          <p:cNvPr id="2" name="Pealkiri 1">
            <a:extLst>
              <a:ext uri="{FF2B5EF4-FFF2-40B4-BE49-F238E27FC236}">
                <a16:creationId xmlns:a16="http://schemas.microsoft.com/office/drawing/2014/main" id="{55C3037E-0954-406A-6BD7-CBA8330C2D38}"/>
              </a:ext>
            </a:extLst>
          </p:cNvPr>
          <p:cNvSpPr>
            <a:spLocks noGrp="1"/>
          </p:cNvSpPr>
          <p:nvPr>
            <p:ph type="title"/>
          </p:nvPr>
        </p:nvSpPr>
        <p:spPr>
          <a:xfrm>
            <a:off x="748474" y="173276"/>
            <a:ext cx="11041411" cy="843556"/>
          </a:xfrm>
        </p:spPr>
        <p:txBody>
          <a:bodyPr/>
          <a:lstStyle/>
          <a:p>
            <a:pPr fontAlgn="t"/>
            <a:r>
              <a:rPr lang="et-EE" sz="2800" b="1">
                <a:solidFill>
                  <a:srgbClr val="002060"/>
                </a:solidFill>
                <a:ea typeface="Roboto Light"/>
              </a:rPr>
              <a:t>Ennetussüsteemi arendamine ning pere- ja soopõhise vägivalla ennetamine (I)</a:t>
            </a:r>
            <a:br>
              <a:rPr lang="et-EE" sz="2800" b="1">
                <a:solidFill>
                  <a:srgbClr val="002060"/>
                </a:solidFill>
                <a:ea typeface="Roboto Light"/>
              </a:rPr>
            </a:br>
            <a:br>
              <a:rPr lang="et-EE" sz="4000" b="1"/>
            </a:br>
            <a:endParaRPr lang="et-EE" sz="4000" b="1">
              <a:solidFill>
                <a:srgbClr val="002060"/>
              </a:solidFill>
            </a:endParaRPr>
          </a:p>
        </p:txBody>
      </p:sp>
      <p:sp>
        <p:nvSpPr>
          <p:cNvPr id="3" name="Teksti kohatäide 2">
            <a:extLst>
              <a:ext uri="{FF2B5EF4-FFF2-40B4-BE49-F238E27FC236}">
                <a16:creationId xmlns:a16="http://schemas.microsoft.com/office/drawing/2014/main" id="{0479F479-78EC-C246-B5B8-28AC92087EA1}"/>
              </a:ext>
            </a:extLst>
          </p:cNvPr>
          <p:cNvSpPr>
            <a:spLocks noGrp="1"/>
          </p:cNvSpPr>
          <p:nvPr>
            <p:ph type="body" sz="quarter" idx="11"/>
          </p:nvPr>
        </p:nvSpPr>
        <p:spPr>
          <a:xfrm>
            <a:off x="249241" y="1236344"/>
            <a:ext cx="11122613" cy="4284521"/>
          </a:xfrm>
        </p:spPr>
        <p:txBody>
          <a:bodyPr>
            <a:normAutofit/>
          </a:bodyPr>
          <a:lstStyle/>
          <a:p>
            <a:pPr defTabSz="914400">
              <a:spcBef>
                <a:spcPts val="0"/>
              </a:spcBef>
              <a:buClrTx/>
              <a:defRPr/>
            </a:pPr>
            <a:r>
              <a:rPr lang="et-EE" sz="1800" b="1">
                <a:ea typeface="Roboto"/>
              </a:rPr>
              <a:t>Rahastuse allikas: Euroopa Majanduspiirkonna toetuste 2021-2028 programm "Rahvatervis"</a:t>
            </a:r>
            <a:endParaRPr lang="et-EE" sz="1800">
              <a:ea typeface="Roboto"/>
              <a:cs typeface="Roboto"/>
            </a:endParaRPr>
          </a:p>
          <a:p>
            <a:pPr defTabSz="914400">
              <a:spcBef>
                <a:spcPts val="0"/>
              </a:spcBef>
              <a:buClrTx/>
              <a:defRPr/>
            </a:pPr>
            <a:r>
              <a:rPr lang="et-EE" sz="1800" b="1">
                <a:ea typeface="Roboto"/>
              </a:rPr>
              <a:t>Projekti elluviija: </a:t>
            </a:r>
            <a:r>
              <a:rPr lang="et-EE" sz="1800">
                <a:ea typeface="Roboto"/>
              </a:rPr>
              <a:t>Justiits- ja Digiministeerium</a:t>
            </a:r>
            <a:endParaRPr lang="et-EE" sz="1800">
              <a:ea typeface="Roboto"/>
              <a:cs typeface="Roboto"/>
            </a:endParaRPr>
          </a:p>
          <a:p>
            <a:r>
              <a:rPr lang="et-EE" sz="1800" b="1">
                <a:ea typeface="Roboto"/>
              </a:rPr>
              <a:t>Projekti partneri</a:t>
            </a:r>
            <a:r>
              <a:rPr lang="et-EE" sz="1800">
                <a:ea typeface="Roboto"/>
              </a:rPr>
              <a:t>d: Sotsiaalministeerium, Sotsiaalkindlustusamet, Tervise Arengu Instituut, Norra Tervisedirektoraat (HDIR), Norra Põhja piirkonna laste ja noorte vaimse tervise ja lastekaitse regionaalkeskus (RKBU).</a:t>
            </a:r>
            <a:endParaRPr lang="et-EE" sz="1800">
              <a:ea typeface="Roboto"/>
              <a:cs typeface="Roboto"/>
            </a:endParaRPr>
          </a:p>
          <a:p>
            <a:endParaRPr lang="et-EE" sz="1800">
              <a:ea typeface="Roboto Slab" pitchFamily="2" charset="0"/>
              <a:cs typeface="Roboto Slab" pitchFamily="2" charset="0"/>
            </a:endParaRPr>
          </a:p>
          <a:p>
            <a:r>
              <a:rPr lang="et-EE" sz="1800">
                <a:ea typeface="Roboto Slab"/>
                <a:cs typeface="Roboto Slab"/>
              </a:rPr>
              <a:t>Tegevusi </a:t>
            </a:r>
            <a:r>
              <a:rPr lang="et-EE" sz="1800">
                <a:ea typeface="Roboto"/>
              </a:rPr>
              <a:t>viiakse ellu </a:t>
            </a:r>
            <a:r>
              <a:rPr lang="et-EE" sz="1800" b="1">
                <a:ea typeface="Roboto"/>
              </a:rPr>
              <a:t>1.07.2026–31.05.2030</a:t>
            </a:r>
            <a:endParaRPr lang="et-EE" sz="1800" b="1">
              <a:ea typeface="Roboto"/>
              <a:cs typeface="Roboto"/>
            </a:endParaRPr>
          </a:p>
          <a:p>
            <a:pPr lvl="0"/>
            <a:endParaRPr lang="et-EE" sz="1800">
              <a:cs typeface="Roboto"/>
            </a:endParaRPr>
          </a:p>
          <a:p>
            <a:r>
              <a:rPr lang="et-EE" sz="1800" b="1">
                <a:ea typeface="Roboto"/>
              </a:rPr>
              <a:t>Projekti üldine eesmärk </a:t>
            </a:r>
            <a:r>
              <a:rPr lang="et-EE" sz="1800">
                <a:ea typeface="Roboto"/>
              </a:rPr>
              <a:t>on parandada inimeste heaolu ja tervist, sealhulgas vaimset tervist, vähendada riskikäitumist ja pere- ning soopõhist vägivalda ning luua kestlik, läbipaistev ja terviklik ennetussüsteem.</a:t>
            </a:r>
            <a:endParaRPr lang="et-EE" sz="1800">
              <a:ea typeface="Roboto"/>
              <a:cs typeface="Roboto"/>
            </a:endParaRPr>
          </a:p>
          <a:p>
            <a:endParaRPr lang="et-EE" sz="1800" b="1">
              <a:cs typeface="Roboto"/>
            </a:endParaRPr>
          </a:p>
          <a:p>
            <a:r>
              <a:rPr lang="et-EE" sz="1800" b="1">
                <a:ea typeface="Roboto"/>
              </a:rPr>
              <a:t>Otsene sihtrühm: </a:t>
            </a:r>
            <a:r>
              <a:rPr lang="et-EE" sz="1800">
                <a:ea typeface="Roboto"/>
              </a:rPr>
              <a:t>ennetuse valdkonnas nii riiklikul kui kohalikul tasandil töötavad spetsialistid, </a:t>
            </a:r>
            <a:endParaRPr lang="et-EE" sz="1800">
              <a:ea typeface="Roboto"/>
              <a:cs typeface="Roboto"/>
            </a:endParaRPr>
          </a:p>
          <a:p>
            <a:r>
              <a:rPr lang="et-EE" sz="1800">
                <a:ea typeface="Roboto"/>
              </a:rPr>
              <a:t>sh ennetustegevuse arendajad, teadlased, rahastajad ja elluviijad, kelle töö on seotud planeerimise, </a:t>
            </a:r>
            <a:endParaRPr lang="et-EE" sz="1800">
              <a:ea typeface="Roboto"/>
              <a:cs typeface="Roboto"/>
            </a:endParaRPr>
          </a:p>
          <a:p>
            <a:r>
              <a:rPr lang="et-EE" sz="1800">
                <a:ea typeface="Roboto"/>
              </a:rPr>
              <a:t>rahastamise, elluviimise, arendamise, uurimise ja hindamisega.</a:t>
            </a:r>
            <a:r>
              <a:rPr lang="et-EE" sz="1600">
                <a:ea typeface="Roboto"/>
              </a:rPr>
              <a:t> </a:t>
            </a:r>
            <a:endParaRPr lang="et-EE" sz="1600">
              <a:ea typeface="Roboto"/>
              <a:cs typeface="Roboto"/>
            </a:endParaRPr>
          </a:p>
        </p:txBody>
      </p:sp>
      <p:pic>
        <p:nvPicPr>
          <p:cNvPr id="5" name="Pilt 4" descr="Pilt, millel on kujutatud tekst, Font, kuvatõmmis, must&#10;&#10;Kirjeldus on genereeritud automaatselt">
            <a:extLst>
              <a:ext uri="{FF2B5EF4-FFF2-40B4-BE49-F238E27FC236}">
                <a16:creationId xmlns:a16="http://schemas.microsoft.com/office/drawing/2014/main" id="{5F6CC0A5-56DA-08E8-061E-3EA551BC85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9965" y="5745765"/>
            <a:ext cx="1812552" cy="745302"/>
          </a:xfrm>
          <a:prstGeom prst="rect">
            <a:avLst/>
          </a:prstGeom>
        </p:spPr>
      </p:pic>
      <p:pic>
        <p:nvPicPr>
          <p:cNvPr id="10" name="Picture 5" descr="A blue and black dotted wave&#10;&#10;Description automatically generated">
            <a:extLst>
              <a:ext uri="{FF2B5EF4-FFF2-40B4-BE49-F238E27FC236}">
                <a16:creationId xmlns:a16="http://schemas.microsoft.com/office/drawing/2014/main" id="{48E6327D-9748-7F65-B491-FDA564B014C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686492" y="4672086"/>
            <a:ext cx="5400000" cy="2160000"/>
          </a:xfrm>
          <a:prstGeom prst="rect">
            <a:avLst/>
          </a:prstGeom>
        </p:spPr>
      </p:pic>
    </p:spTree>
    <p:extLst>
      <p:ext uri="{BB962C8B-B14F-4D97-AF65-F5344CB8AC3E}">
        <p14:creationId xmlns:p14="http://schemas.microsoft.com/office/powerpoint/2010/main" val="2521602983"/>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6CC232-8810-B180-5B08-D6D9065F9630}"/>
            </a:ext>
          </a:extLst>
        </p:cNvPr>
        <p:cNvGrpSpPr/>
        <p:nvPr/>
      </p:nvGrpSpPr>
      <p:grpSpPr>
        <a:xfrm>
          <a:off x="0" y="0"/>
          <a:ext cx="0" cy="0"/>
          <a:chOff x="0" y="0"/>
          <a:chExt cx="0" cy="0"/>
        </a:xfrm>
      </p:grpSpPr>
      <p:sp>
        <p:nvSpPr>
          <p:cNvPr id="2" name="Pealkiri 1">
            <a:extLst>
              <a:ext uri="{FF2B5EF4-FFF2-40B4-BE49-F238E27FC236}">
                <a16:creationId xmlns:a16="http://schemas.microsoft.com/office/drawing/2014/main" id="{3AAFF2E8-C29B-9B88-213C-26F8E0BFA9DD}"/>
              </a:ext>
            </a:extLst>
          </p:cNvPr>
          <p:cNvSpPr>
            <a:spLocks noGrp="1"/>
          </p:cNvSpPr>
          <p:nvPr>
            <p:ph type="title"/>
          </p:nvPr>
        </p:nvSpPr>
        <p:spPr>
          <a:xfrm>
            <a:off x="813816" y="293833"/>
            <a:ext cx="10560765" cy="808388"/>
          </a:xfrm>
        </p:spPr>
        <p:txBody>
          <a:bodyPr/>
          <a:lstStyle/>
          <a:p>
            <a:pPr fontAlgn="t"/>
            <a:br>
              <a:rPr lang="et-EE" sz="1200"/>
            </a:br>
            <a:endParaRPr kumimoji="0" lang="et-EE" sz="1200" i="0" u="none" strike="noStrike" kern="1200" cap="none" spc="0" normalizeH="0" baseline="0" noProof="0">
              <a:ln>
                <a:noFill/>
              </a:ln>
              <a:effectLst/>
              <a:uLnTx/>
              <a:uFillTx/>
              <a:latin typeface="Roboto Slab"/>
              <a:ea typeface="+mj-ea"/>
              <a:cs typeface="+mj-cs"/>
            </a:endParaRPr>
          </a:p>
        </p:txBody>
      </p:sp>
      <p:sp>
        <p:nvSpPr>
          <p:cNvPr id="3" name="Teksti kohatäide 2">
            <a:extLst>
              <a:ext uri="{FF2B5EF4-FFF2-40B4-BE49-F238E27FC236}">
                <a16:creationId xmlns:a16="http://schemas.microsoft.com/office/drawing/2014/main" id="{007AB02A-62F3-0278-2C3F-8337D27A4C46}"/>
              </a:ext>
            </a:extLst>
          </p:cNvPr>
          <p:cNvSpPr>
            <a:spLocks noGrp="1"/>
          </p:cNvSpPr>
          <p:nvPr>
            <p:ph type="body" sz="quarter" idx="11"/>
          </p:nvPr>
        </p:nvSpPr>
        <p:spPr>
          <a:xfrm>
            <a:off x="351620" y="1120210"/>
            <a:ext cx="11591921" cy="4647564"/>
          </a:xfrm>
        </p:spPr>
        <p:txBody>
          <a:bodyPr>
            <a:normAutofit fontScale="92500" lnSpcReduction="10000"/>
          </a:bodyPr>
          <a:lstStyle/>
          <a:p>
            <a:pPr lvl="0">
              <a:lnSpc>
                <a:spcPct val="150000"/>
              </a:lnSpc>
            </a:pPr>
            <a:endParaRPr lang="et-EE" sz="1800" b="1"/>
          </a:p>
          <a:p>
            <a:pPr marL="342900" indent="-342900" defTabSz="914400">
              <a:lnSpc>
                <a:spcPct val="150000"/>
              </a:lnSpc>
              <a:spcBef>
                <a:spcPts val="0"/>
              </a:spcBef>
              <a:buClrTx/>
              <a:buFont typeface="Wingdings" panose="020B0604020202020204" pitchFamily="34" charset="0"/>
              <a:buChar char="ü"/>
              <a:defRPr/>
            </a:pPr>
            <a:r>
              <a:rPr lang="et-EE" b="1">
                <a:ea typeface="Roboto"/>
              </a:rPr>
              <a:t>Ennetussüsteemi korralduse arendamine: </a:t>
            </a:r>
            <a:r>
              <a:rPr lang="et-EE">
                <a:ea typeface="Roboto"/>
              </a:rPr>
              <a:t>ennetuskorralduse analüüs, </a:t>
            </a:r>
            <a:r>
              <a:rPr lang="et-EE" err="1">
                <a:ea typeface="Roboto"/>
              </a:rPr>
              <a:t>Communities</a:t>
            </a:r>
            <a:r>
              <a:rPr lang="et-EE">
                <a:ea typeface="Roboto"/>
              </a:rPr>
              <a:t> </a:t>
            </a:r>
            <a:r>
              <a:rPr lang="et-EE" err="1">
                <a:ea typeface="Roboto"/>
              </a:rPr>
              <a:t>that</a:t>
            </a:r>
            <a:r>
              <a:rPr lang="et-EE">
                <a:ea typeface="Roboto"/>
              </a:rPr>
              <a:t> Care mudeli hindamine, ennetustegevuste hindamisraamistiku arendamine.</a:t>
            </a:r>
            <a:endParaRPr lang="et-EE">
              <a:ea typeface="Roboto"/>
              <a:cs typeface="Roboto"/>
            </a:endParaRPr>
          </a:p>
          <a:p>
            <a:pPr defTabSz="914400">
              <a:lnSpc>
                <a:spcPct val="150000"/>
              </a:lnSpc>
              <a:spcBef>
                <a:spcPts val="0"/>
              </a:spcBef>
              <a:buClrTx/>
              <a:defRPr/>
            </a:pPr>
            <a:r>
              <a:rPr lang="et-EE" sz="1800" b="1" i="1">
                <a:ea typeface="Roboto"/>
              </a:rPr>
              <a:t>Tulemus: valmib Eesti ennetussüsteemi korraldusmudel </a:t>
            </a:r>
            <a:r>
              <a:rPr lang="et-EE" sz="1700" i="1">
                <a:ea typeface="Roboto"/>
              </a:rPr>
              <a:t>(sh </a:t>
            </a:r>
            <a:r>
              <a:rPr lang="et-EE" sz="1800" i="1">
                <a:ea typeface="Roboto"/>
              </a:rPr>
              <a:t>juhtimise, koordineerimise, rahastamise ja kvaliteedi tagamise põhimõtted). Mudelis määratletakse osapoolte ülesanded, vastutus eri tasanditel ning töötatakse välja indikaatorid süsteemi arengu ja muudatuste hindamiseks.</a:t>
            </a:r>
            <a:endParaRPr lang="et-EE" i="1">
              <a:ea typeface="Roboto"/>
              <a:cs typeface="Roboto"/>
            </a:endParaRPr>
          </a:p>
          <a:p>
            <a:pPr defTabSz="914400">
              <a:lnSpc>
                <a:spcPct val="150000"/>
              </a:lnSpc>
              <a:spcBef>
                <a:spcPts val="0"/>
              </a:spcBef>
              <a:buClrTx/>
              <a:defRPr/>
            </a:pPr>
            <a:endParaRPr lang="et-EE" sz="1800">
              <a:ea typeface="Roboto"/>
            </a:endParaRPr>
          </a:p>
          <a:p>
            <a:pPr marL="342900" indent="-342900" defTabSz="914400">
              <a:lnSpc>
                <a:spcPct val="150000"/>
              </a:lnSpc>
              <a:spcBef>
                <a:spcPts val="0"/>
              </a:spcBef>
              <a:buClrTx/>
              <a:buFont typeface="Wingdings" panose="020B0604020202020204" pitchFamily="34" charset="0"/>
              <a:buChar char="ü"/>
              <a:defRPr/>
            </a:pPr>
            <a:r>
              <a:rPr lang="et-EE" sz="1800" b="1">
                <a:ea typeface="Roboto"/>
              </a:rPr>
              <a:t>Ennetuse valdkonna otsustajate ja praktikute pädevuse tõstmine: </a:t>
            </a:r>
            <a:r>
              <a:rPr lang="et-EE" sz="1800">
                <a:ea typeface="Roboto"/>
              </a:rPr>
              <a:t>kaardistatakse koolitusvajadus, arendus- ja koolitustegevused, kohandatakse Euroopa ennetuse õppekaval põhinevad koolitused eri sihtrühmadele sobivaks, töötatakse välja ja piloteeritakse ennetusteaduste mikrokraadiprogramm.</a:t>
            </a:r>
            <a:endParaRPr lang="et-EE" sz="1800">
              <a:ea typeface="Roboto"/>
              <a:cs typeface="Roboto"/>
            </a:endParaRPr>
          </a:p>
          <a:p>
            <a:pPr defTabSz="914400">
              <a:lnSpc>
                <a:spcPct val="150000"/>
              </a:lnSpc>
              <a:spcBef>
                <a:spcPts val="0"/>
              </a:spcBef>
              <a:buClrTx/>
              <a:defRPr/>
            </a:pPr>
            <a:r>
              <a:rPr lang="et-EE" sz="1800" b="1" i="1">
                <a:ea typeface="Roboto"/>
              </a:rPr>
              <a:t>Tulemus: </a:t>
            </a:r>
            <a:r>
              <a:rPr lang="et-EE" sz="1800" i="1">
                <a:ea typeface="Roboto"/>
              </a:rPr>
              <a:t>koolitusvajaduste raport, töötatakse välja eri sihtrühmade vajadustele vastavad koolitused, viiakse läbi koolitusi, sh koolitatakse koolitajaid; välja on töötatud ja piloteeritud ennetusteaduste mikrokraadiprogramm.</a:t>
            </a:r>
            <a:endParaRPr lang="et-EE" sz="1800" i="1">
              <a:ea typeface="Roboto"/>
              <a:cs typeface="Roboto"/>
            </a:endParaRPr>
          </a:p>
          <a:p>
            <a:pPr defTabSz="914400">
              <a:buClr>
                <a:srgbClr val="84B95B"/>
              </a:buClr>
              <a:defRPr/>
            </a:pPr>
            <a:endParaRPr lang="et-EE" sz="1800"/>
          </a:p>
          <a:p>
            <a:endParaRPr lang="et-EE">
              <a:cs typeface="Roboto"/>
            </a:endParaRPr>
          </a:p>
        </p:txBody>
      </p:sp>
      <p:pic>
        <p:nvPicPr>
          <p:cNvPr id="9" name="Picture 5" descr="A blue and black dotted wave&#10;&#10;Description automatically generated">
            <a:extLst>
              <a:ext uri="{FF2B5EF4-FFF2-40B4-BE49-F238E27FC236}">
                <a16:creationId xmlns:a16="http://schemas.microsoft.com/office/drawing/2014/main" id="{FBEEAB20-7989-E9EF-8CF6-9D864CBE361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92000" y="4698000"/>
            <a:ext cx="5400000" cy="2160000"/>
          </a:xfrm>
          <a:prstGeom prst="rect">
            <a:avLst/>
          </a:prstGeom>
        </p:spPr>
      </p:pic>
      <p:sp>
        <p:nvSpPr>
          <p:cNvPr id="5" name="Pealkiri 1">
            <a:extLst>
              <a:ext uri="{FF2B5EF4-FFF2-40B4-BE49-F238E27FC236}">
                <a16:creationId xmlns:a16="http://schemas.microsoft.com/office/drawing/2014/main" id="{B2FE96D5-3231-691C-6912-9058DA90B869}"/>
              </a:ext>
            </a:extLst>
          </p:cNvPr>
          <p:cNvSpPr txBox="1">
            <a:spLocks/>
          </p:cNvSpPr>
          <p:nvPr/>
        </p:nvSpPr>
        <p:spPr>
          <a:xfrm>
            <a:off x="748474" y="173276"/>
            <a:ext cx="11041411" cy="843556"/>
          </a:xfrm>
          <a:prstGeom prst="rect">
            <a:avLst/>
          </a:prstGeom>
        </p:spPr>
        <p:txBody>
          <a:bodyPr vert="horz" lIns="0" tIns="0" rIns="0" bIns="0" rtlCol="0" anchor="t">
            <a:noAutofit/>
          </a:bodyPr>
          <a:lstStyle>
            <a:lvl1pPr algn="l" defTabSz="914377" rtl="0" eaLnBrk="1" latinLnBrk="0" hangingPunct="1">
              <a:lnSpc>
                <a:spcPct val="90000"/>
              </a:lnSpc>
              <a:spcBef>
                <a:spcPct val="0"/>
              </a:spcBef>
              <a:buNone/>
              <a:defRPr sz="6000" b="0" i="0" kern="1200">
                <a:solidFill>
                  <a:schemeClr val="tx2"/>
                </a:solidFill>
                <a:latin typeface="+mj-lt"/>
                <a:ea typeface="Roboto Light" panose="02000000000000000000" pitchFamily="2" charset="0"/>
                <a:cs typeface="+mj-cs"/>
              </a:defRPr>
            </a:lvl1pPr>
          </a:lstStyle>
          <a:p>
            <a:pPr fontAlgn="t"/>
            <a:r>
              <a:rPr lang="et-EE" sz="2800" b="1">
                <a:solidFill>
                  <a:srgbClr val="002060"/>
                </a:solidFill>
                <a:ea typeface="Roboto Light"/>
              </a:rPr>
              <a:t>Ennetussüsteemi arendamine ning pere- ja soopõhise vägivalla ennetamine (II)</a:t>
            </a:r>
            <a:br>
              <a:rPr lang="et-EE" sz="2800" b="1">
                <a:solidFill>
                  <a:srgbClr val="002060"/>
                </a:solidFill>
                <a:ea typeface="Roboto Light"/>
              </a:rPr>
            </a:br>
            <a:br>
              <a:rPr lang="et-EE" sz="4000" b="1"/>
            </a:br>
            <a:endParaRPr lang="et-EE" sz="4000" b="1">
              <a:solidFill>
                <a:srgbClr val="002060"/>
              </a:solidFill>
            </a:endParaRPr>
          </a:p>
        </p:txBody>
      </p:sp>
      <p:pic>
        <p:nvPicPr>
          <p:cNvPr id="8" name="Pilt 4" descr="Pilt, millel on kujutatud tekst, Font, kuvatõmmis, must&#10;&#10;Kirjeldus on genereeritud automaatselt">
            <a:extLst>
              <a:ext uri="{FF2B5EF4-FFF2-40B4-BE49-F238E27FC236}">
                <a16:creationId xmlns:a16="http://schemas.microsoft.com/office/drawing/2014/main" id="{47A14680-6F95-39E3-54CF-B747FEE142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7296" y="5775553"/>
            <a:ext cx="1812552" cy="745302"/>
          </a:xfrm>
          <a:prstGeom prst="rect">
            <a:avLst/>
          </a:prstGeom>
        </p:spPr>
      </p:pic>
    </p:spTree>
    <p:extLst>
      <p:ext uri="{BB962C8B-B14F-4D97-AF65-F5344CB8AC3E}">
        <p14:creationId xmlns:p14="http://schemas.microsoft.com/office/powerpoint/2010/main" val="458179955"/>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08C06-6A75-9CDC-BD39-06769002AFEC}"/>
            </a:ext>
          </a:extLst>
        </p:cNvPr>
        <p:cNvGrpSpPr/>
        <p:nvPr/>
      </p:nvGrpSpPr>
      <p:grpSpPr>
        <a:xfrm>
          <a:off x="0" y="0"/>
          <a:ext cx="0" cy="0"/>
          <a:chOff x="0" y="0"/>
          <a:chExt cx="0" cy="0"/>
        </a:xfrm>
      </p:grpSpPr>
      <p:sp>
        <p:nvSpPr>
          <p:cNvPr id="2" name="Pealkiri 1">
            <a:extLst>
              <a:ext uri="{FF2B5EF4-FFF2-40B4-BE49-F238E27FC236}">
                <a16:creationId xmlns:a16="http://schemas.microsoft.com/office/drawing/2014/main" id="{74074400-557A-5CE0-9ED5-292D70B9AF55}"/>
              </a:ext>
            </a:extLst>
          </p:cNvPr>
          <p:cNvSpPr>
            <a:spLocks noGrp="1"/>
          </p:cNvSpPr>
          <p:nvPr>
            <p:ph type="title"/>
          </p:nvPr>
        </p:nvSpPr>
        <p:spPr>
          <a:xfrm>
            <a:off x="813816" y="293833"/>
            <a:ext cx="10560765" cy="808388"/>
          </a:xfrm>
        </p:spPr>
        <p:txBody>
          <a:bodyPr/>
          <a:lstStyle/>
          <a:p>
            <a:pPr fontAlgn="t"/>
            <a:br>
              <a:rPr lang="et-EE" sz="1200"/>
            </a:br>
            <a:endParaRPr kumimoji="0" lang="et-EE" sz="1200" i="0" u="none" strike="noStrike" kern="1200" cap="none" spc="0" normalizeH="0" baseline="0" noProof="0">
              <a:ln>
                <a:noFill/>
              </a:ln>
              <a:effectLst/>
              <a:uLnTx/>
              <a:uFillTx/>
              <a:latin typeface="Roboto Slab"/>
              <a:ea typeface="+mj-ea"/>
              <a:cs typeface="+mj-cs"/>
            </a:endParaRPr>
          </a:p>
        </p:txBody>
      </p:sp>
      <p:sp>
        <p:nvSpPr>
          <p:cNvPr id="3" name="Teksti kohatäide 2">
            <a:extLst>
              <a:ext uri="{FF2B5EF4-FFF2-40B4-BE49-F238E27FC236}">
                <a16:creationId xmlns:a16="http://schemas.microsoft.com/office/drawing/2014/main" id="{C6D9FD65-CF57-3F25-36C7-7AFBB1B54A22}"/>
              </a:ext>
            </a:extLst>
          </p:cNvPr>
          <p:cNvSpPr>
            <a:spLocks noGrp="1"/>
          </p:cNvSpPr>
          <p:nvPr>
            <p:ph type="body" sz="quarter" idx="11"/>
          </p:nvPr>
        </p:nvSpPr>
        <p:spPr>
          <a:xfrm>
            <a:off x="538996" y="1089730"/>
            <a:ext cx="11635060" cy="4678044"/>
          </a:xfrm>
        </p:spPr>
        <p:txBody>
          <a:bodyPr>
            <a:normAutofit fontScale="85000" lnSpcReduction="10000"/>
          </a:bodyPr>
          <a:lstStyle/>
          <a:p>
            <a:pPr lvl="0">
              <a:lnSpc>
                <a:spcPct val="150000"/>
              </a:lnSpc>
            </a:pPr>
            <a:endParaRPr lang="et-EE" b="1">
              <a:cs typeface="Roboto"/>
            </a:endParaRPr>
          </a:p>
          <a:p>
            <a:pPr marL="342900" indent="-342900" defTabSz="914400">
              <a:lnSpc>
                <a:spcPct val="150000"/>
              </a:lnSpc>
              <a:spcBef>
                <a:spcPts val="0"/>
              </a:spcBef>
              <a:buClrTx/>
              <a:buFont typeface="Wingdings" panose="020B0604020202020204" pitchFamily="34" charset="0"/>
              <a:buChar char="ü"/>
              <a:defRPr/>
            </a:pPr>
            <a:r>
              <a:rPr lang="et-EE" b="1">
                <a:ea typeface="Roboto"/>
              </a:rPr>
              <a:t>Veebipõhise teadmuskeskuse arendamine:</a:t>
            </a:r>
            <a:r>
              <a:rPr lang="et-EE">
                <a:ea typeface="Roboto"/>
              </a:rPr>
              <a:t> ennetustegevuste veebikeskkonna funktsionaalsuse, kasutajamugavuse ja ajakohasuse arendus, sh selle seosed teiste vajalike andmekogude ja keskkondadega.</a:t>
            </a:r>
          </a:p>
          <a:p>
            <a:pPr defTabSz="914400">
              <a:lnSpc>
                <a:spcPct val="170000"/>
              </a:lnSpc>
              <a:spcBef>
                <a:spcPts val="0"/>
              </a:spcBef>
              <a:buClrTx/>
              <a:defRPr/>
            </a:pPr>
            <a:r>
              <a:rPr lang="et-EE" sz="1800" b="1" i="1">
                <a:ea typeface="Roboto"/>
              </a:rPr>
              <a:t>Tulemus: </a:t>
            </a:r>
            <a:r>
              <a:rPr lang="et-EE" sz="1800" i="1">
                <a:ea typeface="Roboto"/>
              </a:rPr>
              <a:t>Ennetustegevuste keskkond on arendatud kasutajasõbralikuks ja praktiliselt kasutatavaks teadmuskeskuseks toetamaks otsustajaid ja praktikuid tõenduspõhiste valikute tegemisel. Arendust on pilooditud.</a:t>
            </a:r>
            <a:endParaRPr lang="et-EE" sz="1800" i="1">
              <a:ea typeface="Roboto"/>
              <a:cs typeface="Roboto"/>
            </a:endParaRPr>
          </a:p>
          <a:p>
            <a:pPr defTabSz="914400">
              <a:lnSpc>
                <a:spcPct val="170000"/>
              </a:lnSpc>
              <a:spcBef>
                <a:spcPts val="0"/>
              </a:spcBef>
              <a:buClrTx/>
              <a:defRPr/>
            </a:pPr>
            <a:endParaRPr lang="et-EE" sz="1800" i="1">
              <a:ea typeface="Roboto"/>
            </a:endParaRPr>
          </a:p>
          <a:p>
            <a:pPr marL="342900" indent="-342900" defTabSz="914400">
              <a:lnSpc>
                <a:spcPct val="170000"/>
              </a:lnSpc>
              <a:spcBef>
                <a:spcPts val="0"/>
              </a:spcBef>
              <a:buClrTx/>
              <a:buFont typeface="Wingdings" panose="020B0604020202020204" pitchFamily="34" charset="0"/>
              <a:buChar char="ü"/>
              <a:defRPr/>
            </a:pPr>
            <a:r>
              <a:rPr lang="et-EE" b="1">
                <a:ea typeface="Roboto"/>
              </a:rPr>
              <a:t>Pere- ja soopõhise vägivalla ennetamine: </a:t>
            </a:r>
            <a:r>
              <a:rPr lang="et-EE">
                <a:ea typeface="Roboto"/>
              </a:rPr>
              <a:t>analüüsitakse pere- ja soopõhise vägivalla ennetamise ja juhtumitele reageerimisega seotud spetsialistide pädevuse arendamise vajadusi, viiakse läbi uuringud, mis aitavad mõista haridusasutuste töötajate ning politsei ja päästeteenistujate teadlikkuse ja hoiakute muutmist seoses vägivalla märkamise, tagajärgede, mõju mõistmisega ja valmisolekuga sekkuda</a:t>
            </a:r>
            <a:r>
              <a:rPr lang="et-EE">
                <a:ea typeface="Roboto Slab"/>
                <a:cs typeface="Roboto Slab"/>
              </a:rPr>
              <a:t>. </a:t>
            </a:r>
          </a:p>
          <a:p>
            <a:pPr defTabSz="914400">
              <a:lnSpc>
                <a:spcPct val="170000"/>
              </a:lnSpc>
              <a:spcBef>
                <a:spcPts val="0"/>
              </a:spcBef>
              <a:buClrTx/>
              <a:defRPr/>
            </a:pPr>
            <a:r>
              <a:rPr lang="et-EE" sz="1800" b="1">
                <a:ea typeface="Roboto"/>
              </a:rPr>
              <a:t>Tulemus: </a:t>
            </a:r>
            <a:r>
              <a:rPr lang="et-EE" sz="1800">
                <a:ea typeface="Roboto"/>
              </a:rPr>
              <a:t>läbi on viidud kolm uuringut ja hinnatud seksuaalvägivalla ja kriisiabi süsteemi.</a:t>
            </a:r>
          </a:p>
          <a:p>
            <a:pPr defTabSz="914400">
              <a:lnSpc>
                <a:spcPct val="170000"/>
              </a:lnSpc>
              <a:spcBef>
                <a:spcPts val="0"/>
              </a:spcBef>
              <a:buClrTx/>
              <a:defRPr/>
            </a:pPr>
            <a:endParaRPr lang="et-EE" sz="1800">
              <a:ea typeface="Roboto"/>
              <a:cs typeface="Roboto"/>
            </a:endParaRPr>
          </a:p>
        </p:txBody>
      </p:sp>
      <p:pic>
        <p:nvPicPr>
          <p:cNvPr id="9" name="Picture 5" descr="A blue and black dotted wave&#10;&#10;Description automatically generated">
            <a:extLst>
              <a:ext uri="{FF2B5EF4-FFF2-40B4-BE49-F238E27FC236}">
                <a16:creationId xmlns:a16="http://schemas.microsoft.com/office/drawing/2014/main" id="{FDC609BA-2B6E-6D36-AA70-6B397919181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92000" y="4698000"/>
            <a:ext cx="5400000" cy="2160000"/>
          </a:xfrm>
          <a:prstGeom prst="rect">
            <a:avLst/>
          </a:prstGeom>
        </p:spPr>
      </p:pic>
      <p:sp>
        <p:nvSpPr>
          <p:cNvPr id="8" name="Pealkiri 1">
            <a:extLst>
              <a:ext uri="{FF2B5EF4-FFF2-40B4-BE49-F238E27FC236}">
                <a16:creationId xmlns:a16="http://schemas.microsoft.com/office/drawing/2014/main" id="{B447DA21-85E3-D4F7-B008-ECCA5492775C}"/>
              </a:ext>
            </a:extLst>
          </p:cNvPr>
          <p:cNvSpPr txBox="1">
            <a:spLocks/>
          </p:cNvSpPr>
          <p:nvPr/>
        </p:nvSpPr>
        <p:spPr>
          <a:xfrm>
            <a:off x="748474" y="173276"/>
            <a:ext cx="11041411" cy="843556"/>
          </a:xfrm>
          <a:prstGeom prst="rect">
            <a:avLst/>
          </a:prstGeom>
        </p:spPr>
        <p:txBody>
          <a:bodyPr vert="horz" lIns="0" tIns="0" rIns="0" bIns="0" rtlCol="0" anchor="t">
            <a:noAutofit/>
          </a:bodyPr>
          <a:lstStyle>
            <a:lvl1pPr algn="l" defTabSz="914377" rtl="0" eaLnBrk="1" latinLnBrk="0" hangingPunct="1">
              <a:lnSpc>
                <a:spcPct val="90000"/>
              </a:lnSpc>
              <a:spcBef>
                <a:spcPct val="0"/>
              </a:spcBef>
              <a:buNone/>
              <a:defRPr sz="6000" b="0" i="0" kern="1200">
                <a:solidFill>
                  <a:schemeClr val="tx2"/>
                </a:solidFill>
                <a:latin typeface="+mj-lt"/>
                <a:ea typeface="Roboto Light" panose="02000000000000000000" pitchFamily="2" charset="0"/>
                <a:cs typeface="+mj-cs"/>
              </a:defRPr>
            </a:lvl1pPr>
          </a:lstStyle>
          <a:p>
            <a:pPr fontAlgn="t"/>
            <a:r>
              <a:rPr lang="et-EE" sz="2800" b="1">
                <a:solidFill>
                  <a:srgbClr val="002060"/>
                </a:solidFill>
                <a:ea typeface="Roboto Light"/>
              </a:rPr>
              <a:t>Ennetussüsteemi arendamine ning pere- ja soopõhise vägivalla ennetamine (III)</a:t>
            </a:r>
            <a:endParaRPr lang="et-EE" sz="2800" b="1">
              <a:ea typeface="Roboto Light"/>
            </a:endParaRPr>
          </a:p>
        </p:txBody>
      </p:sp>
      <p:pic>
        <p:nvPicPr>
          <p:cNvPr id="11" name="Pilt 4" descr="Pilt, millel on kujutatud tekst, Font, kuvatõmmis, must&#10;&#10;Kirjeldus on genereeritud automaatselt">
            <a:extLst>
              <a:ext uri="{FF2B5EF4-FFF2-40B4-BE49-F238E27FC236}">
                <a16:creationId xmlns:a16="http://schemas.microsoft.com/office/drawing/2014/main" id="{FBE99977-A1C0-E080-5271-A00A65C858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9965" y="5770748"/>
            <a:ext cx="2324715" cy="795269"/>
          </a:xfrm>
          <a:prstGeom prst="rect">
            <a:avLst/>
          </a:prstGeom>
        </p:spPr>
      </p:pic>
    </p:spTree>
    <p:extLst>
      <p:ext uri="{BB962C8B-B14F-4D97-AF65-F5344CB8AC3E}">
        <p14:creationId xmlns:p14="http://schemas.microsoft.com/office/powerpoint/2010/main" val="2805603280"/>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59E074-0C41-2848-EFE7-BBF846AA73C5}"/>
            </a:ext>
          </a:extLst>
        </p:cNvPr>
        <p:cNvGrpSpPr/>
        <p:nvPr/>
      </p:nvGrpSpPr>
      <p:grpSpPr>
        <a:xfrm>
          <a:off x="0" y="0"/>
          <a:ext cx="0" cy="0"/>
          <a:chOff x="0" y="0"/>
          <a:chExt cx="0" cy="0"/>
        </a:xfrm>
      </p:grpSpPr>
      <p:sp>
        <p:nvSpPr>
          <p:cNvPr id="2" name="Pealkiri 1">
            <a:extLst>
              <a:ext uri="{FF2B5EF4-FFF2-40B4-BE49-F238E27FC236}">
                <a16:creationId xmlns:a16="http://schemas.microsoft.com/office/drawing/2014/main" id="{E1AB3181-D4F0-C9F2-0263-51ED2053E010}"/>
              </a:ext>
            </a:extLst>
          </p:cNvPr>
          <p:cNvSpPr>
            <a:spLocks noGrp="1"/>
          </p:cNvSpPr>
          <p:nvPr>
            <p:ph type="title"/>
          </p:nvPr>
        </p:nvSpPr>
        <p:spPr>
          <a:xfrm>
            <a:off x="813816" y="293833"/>
            <a:ext cx="10560765" cy="808388"/>
          </a:xfrm>
        </p:spPr>
        <p:txBody>
          <a:bodyPr/>
          <a:lstStyle/>
          <a:p>
            <a:pPr fontAlgn="t"/>
            <a:br>
              <a:rPr lang="et-EE" sz="1200"/>
            </a:br>
            <a:endParaRPr kumimoji="0" lang="et-EE" sz="1200" i="0" u="none" strike="noStrike" kern="1200" cap="none" spc="0" normalizeH="0" baseline="0" noProof="0">
              <a:ln>
                <a:noFill/>
              </a:ln>
              <a:effectLst/>
              <a:uLnTx/>
              <a:uFillTx/>
              <a:latin typeface="Roboto Slab"/>
              <a:ea typeface="+mj-ea"/>
              <a:cs typeface="+mj-cs"/>
            </a:endParaRPr>
          </a:p>
        </p:txBody>
      </p:sp>
      <p:sp>
        <p:nvSpPr>
          <p:cNvPr id="3" name="Teksti kohatäide 2">
            <a:extLst>
              <a:ext uri="{FF2B5EF4-FFF2-40B4-BE49-F238E27FC236}">
                <a16:creationId xmlns:a16="http://schemas.microsoft.com/office/drawing/2014/main" id="{B36D9AA4-E9FB-5135-00BB-4CD0EFB098E4}"/>
              </a:ext>
            </a:extLst>
          </p:cNvPr>
          <p:cNvSpPr>
            <a:spLocks noGrp="1"/>
          </p:cNvSpPr>
          <p:nvPr>
            <p:ph type="body" sz="quarter" idx="11"/>
          </p:nvPr>
        </p:nvSpPr>
        <p:spPr>
          <a:xfrm>
            <a:off x="229700" y="287090"/>
            <a:ext cx="10697841" cy="6405244"/>
          </a:xfrm>
        </p:spPr>
        <p:txBody>
          <a:bodyPr>
            <a:normAutofit fontScale="92500" lnSpcReduction="10000"/>
          </a:bodyPr>
          <a:lstStyle/>
          <a:p>
            <a:r>
              <a:rPr lang="et-EE" sz="2400" b="1">
                <a:ea typeface="Roboto"/>
                <a:cs typeface="Roboto"/>
              </a:rPr>
              <a:t>Mõned mõtted, millele mõelda (I):</a:t>
            </a:r>
            <a:endParaRPr lang="et-EE" sz="2400" b="1">
              <a:cs typeface="Roboto"/>
            </a:endParaRPr>
          </a:p>
          <a:p>
            <a:endParaRPr lang="et-EE" sz="2400" b="1">
              <a:ea typeface="Roboto"/>
              <a:cs typeface="Roboto"/>
            </a:endParaRPr>
          </a:p>
          <a:p>
            <a:pPr marL="342900" indent="-342900">
              <a:buFont typeface="Wingdings" panose="020B0604020202020204" pitchFamily="34" charset="0"/>
              <a:buChar char="ü"/>
            </a:pPr>
            <a:r>
              <a:rPr lang="et-EE" sz="2400">
                <a:ea typeface="Roboto"/>
                <a:cs typeface="Roboto"/>
              </a:rPr>
              <a:t> </a:t>
            </a:r>
            <a:r>
              <a:rPr lang="et-EE" sz="2400" b="1">
                <a:ea typeface="Roboto"/>
                <a:cs typeface="Roboto"/>
              </a:rPr>
              <a:t>Tervist toetav keskkond </a:t>
            </a:r>
            <a:r>
              <a:rPr lang="et-EE" sz="2400">
                <a:ea typeface="Roboto"/>
                <a:cs typeface="Roboto"/>
              </a:rPr>
              <a:t>on ohutu, atraktiivne, soodustab sotsiaalset suhtlust ja tervislikke valikuid ning on meeldiv elamiseks.</a:t>
            </a:r>
          </a:p>
          <a:p>
            <a:endParaRPr lang="et-EE" sz="2400">
              <a:ea typeface="Roboto"/>
              <a:cs typeface="Roboto"/>
            </a:endParaRPr>
          </a:p>
          <a:p>
            <a:pPr marL="342900" indent="-342900">
              <a:buFont typeface="Wingdings" panose="020B0604020202020204" pitchFamily="34" charset="0"/>
              <a:buChar char="ü"/>
            </a:pPr>
            <a:r>
              <a:rPr lang="et-EE" sz="2400">
                <a:ea typeface="Roboto"/>
                <a:cs typeface="Roboto"/>
              </a:rPr>
              <a:t>Elukeskkonna kujundamisel tasub mõelda, kuidas see sobib 80-aastasele ja 8-aastasele.</a:t>
            </a:r>
            <a:endParaRPr lang="et-EE" sz="2400">
              <a:ea typeface="+mn-lt"/>
              <a:cs typeface="+mn-lt"/>
            </a:endParaRPr>
          </a:p>
          <a:p>
            <a:endParaRPr lang="et-EE" sz="2400">
              <a:ea typeface="+mn-lt"/>
              <a:cs typeface="+mn-lt"/>
            </a:endParaRPr>
          </a:p>
          <a:p>
            <a:pPr marL="342900" indent="-342900">
              <a:buFont typeface="Wingdings" panose="020B0604020202020204" pitchFamily="34" charset="0"/>
              <a:buChar char="ü"/>
            </a:pPr>
            <a:r>
              <a:rPr lang="et-EE" sz="2400">
                <a:ea typeface="+mn-lt"/>
                <a:cs typeface="+mn-lt"/>
              </a:rPr>
              <a:t>Kergliiklustee on investeering tervisesse, heaolusse, südame-veresoonkonnahaiguste ennetusse, kui seda hakatakse ka kasutama.</a:t>
            </a:r>
          </a:p>
          <a:p>
            <a:endParaRPr lang="et-EE" sz="2400">
              <a:ea typeface="+mn-lt"/>
              <a:cs typeface="+mn-lt"/>
            </a:endParaRPr>
          </a:p>
          <a:p>
            <a:pPr marL="342900" indent="-342900">
              <a:buFont typeface="Wingdings" panose="020B0604020202020204" pitchFamily="34" charset="0"/>
              <a:buChar char="ü"/>
            </a:pPr>
            <a:r>
              <a:rPr lang="et-EE" sz="2400">
                <a:ea typeface="+mn-lt"/>
                <a:cs typeface="+mn-lt"/>
              </a:rPr>
              <a:t>Inimesed hindavad rohelist, puhast ja meeldivat linnaruumi, mis soodustab jalgsi liikumist. Liikumisvõimalusi saab toetada ka mängutänavate ja jalakäijate alade loomise ning laiendamisega.</a:t>
            </a:r>
            <a:endParaRPr lang="et-EE" sz="2400">
              <a:latin typeface="Roboto"/>
              <a:ea typeface="Roboto"/>
              <a:cs typeface="Roboto"/>
            </a:endParaRPr>
          </a:p>
          <a:p>
            <a:pPr marL="342900" indent="-342900" defTabSz="914400">
              <a:buFont typeface="Wingdings" panose="020B0604020202020204" pitchFamily="34" charset="0"/>
              <a:buChar char="ü"/>
              <a:defRPr/>
            </a:pPr>
            <a:endParaRPr lang="et-EE" sz="2400">
              <a:ea typeface="+mn-lt"/>
              <a:cs typeface="+mn-lt"/>
            </a:endParaRPr>
          </a:p>
          <a:p>
            <a:pPr marL="342900" indent="-342900" defTabSz="914400">
              <a:buFont typeface="Wingdings" panose="020B0604020202020204" pitchFamily="34" charset="0"/>
              <a:buChar char="ü"/>
              <a:defRPr/>
            </a:pPr>
            <a:r>
              <a:rPr lang="et-EE" sz="2400">
                <a:ea typeface="+mn-lt"/>
                <a:cs typeface="+mn-lt"/>
              </a:rPr>
              <a:t>Vastutust ei saa jätta üksikisiku õlule, kui riik/omavalitsus pole loonud selleks sobivaid tingimusi.</a:t>
            </a:r>
          </a:p>
          <a:p>
            <a:pPr marL="342900" indent="-342900" defTabSz="914400">
              <a:buFont typeface="Wingdings" panose="020B0604020202020204" pitchFamily="34" charset="0"/>
              <a:buChar char="ü"/>
              <a:defRPr/>
            </a:pPr>
            <a:endParaRPr lang="et-EE" sz="2400">
              <a:ea typeface="+mn-lt"/>
              <a:cs typeface="+mn-lt"/>
            </a:endParaRPr>
          </a:p>
          <a:p>
            <a:pPr defTabSz="914400">
              <a:defRPr/>
            </a:pPr>
            <a:endParaRPr lang="et-EE" sz="1300">
              <a:latin typeface="Aptos"/>
              <a:ea typeface="Roboto"/>
              <a:cs typeface="Roboto"/>
            </a:endParaRPr>
          </a:p>
          <a:p>
            <a:pPr defTabSz="914400">
              <a:defRPr/>
            </a:pPr>
            <a:endParaRPr lang="et-EE" sz="1300">
              <a:latin typeface="Aptos"/>
              <a:ea typeface="Roboto"/>
              <a:cs typeface="Roboto"/>
            </a:endParaRPr>
          </a:p>
          <a:p>
            <a:pPr defTabSz="914400">
              <a:defRPr/>
            </a:pPr>
            <a:r>
              <a:rPr lang="et-EE" sz="1300">
                <a:latin typeface="Aptos"/>
                <a:ea typeface="Roboto"/>
                <a:cs typeface="Roboto"/>
              </a:rPr>
              <a:t>. </a:t>
            </a:r>
            <a:endParaRPr lang="et-EE">
              <a:cs typeface="Roboto"/>
            </a:endParaRPr>
          </a:p>
        </p:txBody>
      </p:sp>
      <p:pic>
        <p:nvPicPr>
          <p:cNvPr id="9" name="Picture 5" descr="A blue and black dotted wave&#10;&#10;Description automatically generated">
            <a:extLst>
              <a:ext uri="{FF2B5EF4-FFF2-40B4-BE49-F238E27FC236}">
                <a16:creationId xmlns:a16="http://schemas.microsoft.com/office/drawing/2014/main" id="{1E61F313-552F-129C-AD0E-239280F7C60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92000" y="4698000"/>
            <a:ext cx="5400000" cy="2160000"/>
          </a:xfrm>
          <a:prstGeom prst="rect">
            <a:avLst/>
          </a:prstGeom>
        </p:spPr>
      </p:pic>
    </p:spTree>
    <p:extLst>
      <p:ext uri="{BB962C8B-B14F-4D97-AF65-F5344CB8AC3E}">
        <p14:creationId xmlns:p14="http://schemas.microsoft.com/office/powerpoint/2010/main" val="4150724234"/>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B80774-C0A7-568B-FFDB-237A7735009F}"/>
            </a:ext>
          </a:extLst>
        </p:cNvPr>
        <p:cNvGrpSpPr/>
        <p:nvPr/>
      </p:nvGrpSpPr>
      <p:grpSpPr>
        <a:xfrm>
          <a:off x="0" y="0"/>
          <a:ext cx="0" cy="0"/>
          <a:chOff x="0" y="0"/>
          <a:chExt cx="0" cy="0"/>
        </a:xfrm>
      </p:grpSpPr>
      <p:sp>
        <p:nvSpPr>
          <p:cNvPr id="2" name="Pealkiri 1">
            <a:extLst>
              <a:ext uri="{FF2B5EF4-FFF2-40B4-BE49-F238E27FC236}">
                <a16:creationId xmlns:a16="http://schemas.microsoft.com/office/drawing/2014/main" id="{50C7CDA5-FE67-4917-9C04-52A9D1BA0FD0}"/>
              </a:ext>
            </a:extLst>
          </p:cNvPr>
          <p:cNvSpPr>
            <a:spLocks noGrp="1"/>
          </p:cNvSpPr>
          <p:nvPr>
            <p:ph type="title"/>
          </p:nvPr>
        </p:nvSpPr>
        <p:spPr>
          <a:xfrm>
            <a:off x="813816" y="293833"/>
            <a:ext cx="10560765" cy="808388"/>
          </a:xfrm>
        </p:spPr>
        <p:txBody>
          <a:bodyPr/>
          <a:lstStyle/>
          <a:p>
            <a:pPr fontAlgn="t"/>
            <a:br>
              <a:rPr lang="et-EE" sz="1200"/>
            </a:br>
            <a:endParaRPr kumimoji="0" lang="et-EE" sz="1200" i="0" u="none" strike="noStrike" kern="1200" cap="none" spc="0" normalizeH="0" baseline="0" noProof="0">
              <a:ln>
                <a:noFill/>
              </a:ln>
              <a:effectLst/>
              <a:uLnTx/>
              <a:uFillTx/>
              <a:latin typeface="Roboto Slab"/>
              <a:ea typeface="+mj-ea"/>
              <a:cs typeface="+mj-cs"/>
            </a:endParaRPr>
          </a:p>
        </p:txBody>
      </p:sp>
      <p:sp>
        <p:nvSpPr>
          <p:cNvPr id="3" name="Teksti kohatäide 2">
            <a:extLst>
              <a:ext uri="{FF2B5EF4-FFF2-40B4-BE49-F238E27FC236}">
                <a16:creationId xmlns:a16="http://schemas.microsoft.com/office/drawing/2014/main" id="{E9721A5A-58F9-6CC3-DBB1-4BDF2E9043E4}"/>
              </a:ext>
            </a:extLst>
          </p:cNvPr>
          <p:cNvSpPr>
            <a:spLocks noGrp="1"/>
          </p:cNvSpPr>
          <p:nvPr>
            <p:ph type="body" sz="quarter" idx="11"/>
          </p:nvPr>
        </p:nvSpPr>
        <p:spPr>
          <a:xfrm>
            <a:off x="229700" y="287090"/>
            <a:ext cx="10697841" cy="6405244"/>
          </a:xfrm>
        </p:spPr>
        <p:txBody>
          <a:bodyPr>
            <a:normAutofit fontScale="92500" lnSpcReduction="20000"/>
          </a:bodyPr>
          <a:lstStyle/>
          <a:p>
            <a:r>
              <a:rPr lang="et-EE" sz="2400" b="1">
                <a:ea typeface="Roboto"/>
                <a:cs typeface="Roboto"/>
              </a:rPr>
              <a:t>Mõned mõtted, millele mõelda (II):</a:t>
            </a:r>
            <a:endParaRPr lang="et-EE" sz="2400" b="1">
              <a:cs typeface="Roboto"/>
            </a:endParaRPr>
          </a:p>
          <a:p>
            <a:endParaRPr lang="et-EE" sz="2400" b="1">
              <a:ea typeface="Roboto"/>
              <a:cs typeface="Roboto"/>
            </a:endParaRPr>
          </a:p>
          <a:p>
            <a:pPr marL="342900" indent="-342900">
              <a:buFont typeface="Wingdings" panose="020B0604020202020204" pitchFamily="34" charset="0"/>
              <a:buChar char="ü"/>
            </a:pPr>
            <a:r>
              <a:rPr lang="et-EE" sz="2400">
                <a:ea typeface="Roboto"/>
                <a:cs typeface="Roboto"/>
              </a:rPr>
              <a:t> </a:t>
            </a:r>
            <a:r>
              <a:rPr lang="et-EE" sz="2400" b="1">
                <a:ea typeface="Roboto"/>
                <a:cs typeface="Roboto"/>
              </a:rPr>
              <a:t>Tervist toetav </a:t>
            </a:r>
            <a:r>
              <a:rPr lang="et-EE" sz="2400" b="1">
                <a:ea typeface="+mn-lt"/>
                <a:cs typeface="+mn-lt"/>
              </a:rPr>
              <a:t>joogi- ja toidukeskkond</a:t>
            </a:r>
            <a:r>
              <a:rPr lang="et-EE" sz="2400">
                <a:ea typeface="+mn-lt"/>
                <a:cs typeface="+mn-lt"/>
              </a:rPr>
              <a:t>. Tasuta ja nähtav joogivesi avalikus ruumis ja koolides; kujundada tervislikumat toidukeskkonda koolide ümbruses.</a:t>
            </a:r>
          </a:p>
          <a:p>
            <a:pPr defTabSz="914400">
              <a:defRPr/>
            </a:pPr>
            <a:endParaRPr lang="et-EE" sz="2400">
              <a:ea typeface="+mn-lt"/>
              <a:cs typeface="+mn-lt"/>
            </a:endParaRPr>
          </a:p>
          <a:p>
            <a:pPr marL="342900" indent="-342900" defTabSz="914400">
              <a:buFont typeface="Wingdings" panose="020B0604020202020204" pitchFamily="34" charset="0"/>
              <a:buChar char="ü"/>
              <a:defRPr/>
            </a:pPr>
            <a:r>
              <a:rPr lang="et-EE" sz="2400" b="1">
                <a:ea typeface="+mn-lt"/>
                <a:cs typeface="+mn-lt"/>
              </a:rPr>
              <a:t>Koostöö kohalike toitlustusettevõtetega</a:t>
            </a:r>
            <a:r>
              <a:rPr lang="et-EE" sz="2400">
                <a:ea typeface="+mn-lt"/>
                <a:cs typeface="+mn-lt"/>
              </a:rPr>
              <a:t>, et tervist toetavad valikud oleksid nähtavamad (lastele mõeldud menüüd näiteks tervislikumaks).</a:t>
            </a:r>
          </a:p>
          <a:p>
            <a:pPr defTabSz="914400">
              <a:defRPr/>
            </a:pPr>
            <a:endParaRPr lang="et-EE" sz="2400">
              <a:ea typeface="+mn-lt"/>
              <a:cs typeface="+mn-lt"/>
            </a:endParaRPr>
          </a:p>
          <a:p>
            <a:pPr marL="342900" indent="-342900" defTabSz="914400">
              <a:buFont typeface="Wingdings" panose="020B0604020202020204" pitchFamily="34" charset="0"/>
              <a:buChar char="ü"/>
              <a:defRPr/>
            </a:pPr>
            <a:r>
              <a:rPr lang="et-EE" sz="2400" b="1">
                <a:ea typeface="+mn-lt"/>
                <a:cs typeface="+mn-lt"/>
              </a:rPr>
              <a:t>Omavalitsuse rendipinnad: </a:t>
            </a:r>
            <a:r>
              <a:rPr lang="et-EE" sz="2400">
                <a:ea typeface="+mn-lt"/>
                <a:cs typeface="+mn-lt"/>
              </a:rPr>
              <a:t>KOVile kuuluvate rendipindadele rentnike leidmise konkurssidel kaaluda konkursitingimusi, mis ei lähtuks üksnes kõrgeimast pakutavast rendihinnast, vaid ka tervist toetavast kasutusest.</a:t>
            </a:r>
          </a:p>
          <a:p>
            <a:pPr defTabSz="914400">
              <a:defRPr/>
            </a:pPr>
            <a:endParaRPr lang="et-EE" sz="2400">
              <a:ea typeface="+mn-lt"/>
              <a:cs typeface="+mn-lt"/>
            </a:endParaRPr>
          </a:p>
          <a:p>
            <a:pPr marL="342900" indent="-342900" defTabSz="914400">
              <a:buFont typeface="Wingdings" panose="020B0604020202020204" pitchFamily="34" charset="0"/>
              <a:buChar char="ü"/>
              <a:defRPr/>
            </a:pPr>
            <a:r>
              <a:rPr lang="et-EE" sz="2400">
                <a:ea typeface="+mn-lt"/>
                <a:cs typeface="+mn-lt"/>
              </a:rPr>
              <a:t>Müügikeskkonna ja avaliku ruumi planeerimise otsuseid tuleks käsitleda koos nende võimalike kulude ja kahjudega. </a:t>
            </a:r>
          </a:p>
          <a:p>
            <a:pPr defTabSz="914400">
              <a:defRPr/>
            </a:pPr>
            <a:endParaRPr lang="et-EE" sz="2400">
              <a:ea typeface="+mn-lt"/>
              <a:cs typeface="+mn-lt"/>
            </a:endParaRPr>
          </a:p>
          <a:p>
            <a:pPr marL="342900" indent="-342900" defTabSz="914400">
              <a:buFont typeface="Wingdings" panose="020B0604020202020204" pitchFamily="34" charset="0"/>
              <a:buChar char="ü"/>
              <a:defRPr/>
            </a:pPr>
            <a:r>
              <a:rPr lang="et-EE" sz="2400" b="1">
                <a:ea typeface="+mn-lt"/>
                <a:cs typeface="+mn-lt"/>
              </a:rPr>
              <a:t>Tervise Arengu Instituudi kodulehel </a:t>
            </a:r>
            <a:r>
              <a:rPr lang="et-EE" sz="2400">
                <a:ea typeface="+mn-lt"/>
                <a:cs typeface="+mn-lt"/>
              </a:rPr>
              <a:t>on omavalitsustele mõeldud juhendid ja konkreetsed tegevusnäited.</a:t>
            </a:r>
            <a:endParaRPr lang="et-EE">
              <a:cs typeface="+mn-lt"/>
            </a:endParaRPr>
          </a:p>
          <a:p>
            <a:pPr defTabSz="914400">
              <a:defRPr/>
            </a:pPr>
            <a:endParaRPr lang="et-EE" sz="2400">
              <a:cs typeface="+mn-lt"/>
            </a:endParaRPr>
          </a:p>
          <a:p>
            <a:pPr marL="342900" indent="-342900" defTabSz="914400">
              <a:buFont typeface="Wingdings" panose="020B0604020202020204" pitchFamily="34" charset="0"/>
              <a:buChar char="ü"/>
              <a:defRPr/>
            </a:pPr>
            <a:r>
              <a:rPr lang="et-EE" sz="2400">
                <a:ea typeface="+mn-lt"/>
                <a:cs typeface="+mn-lt"/>
              </a:rPr>
              <a:t>Vahetame kogemusi naabritega: Läti, Leedu, Soome jt Põhjamaad.</a:t>
            </a:r>
            <a:endParaRPr lang="et-EE">
              <a:cs typeface="Roboto"/>
            </a:endParaRPr>
          </a:p>
          <a:p>
            <a:pPr marL="342900" indent="-342900" defTabSz="914400">
              <a:buFont typeface="Wingdings" panose="020B0604020202020204" pitchFamily="34" charset="0"/>
              <a:buChar char="ü"/>
              <a:defRPr/>
            </a:pPr>
            <a:endParaRPr lang="et-EE" sz="2400">
              <a:latin typeface="Roboto"/>
              <a:ea typeface="Roboto"/>
              <a:cs typeface="Roboto"/>
            </a:endParaRPr>
          </a:p>
          <a:p>
            <a:pPr defTabSz="914400">
              <a:defRPr/>
            </a:pPr>
            <a:endParaRPr lang="et-EE" sz="1300">
              <a:latin typeface="Aptos"/>
              <a:ea typeface="Roboto"/>
              <a:cs typeface="Roboto"/>
            </a:endParaRPr>
          </a:p>
          <a:p>
            <a:pPr defTabSz="914400">
              <a:defRPr/>
            </a:pPr>
            <a:endParaRPr lang="et-EE" sz="1300">
              <a:latin typeface="Aptos"/>
              <a:ea typeface="Roboto"/>
              <a:cs typeface="Roboto"/>
            </a:endParaRPr>
          </a:p>
          <a:p>
            <a:pPr defTabSz="914400">
              <a:defRPr/>
            </a:pPr>
            <a:r>
              <a:rPr lang="et-EE" sz="1300">
                <a:latin typeface="Aptos"/>
                <a:ea typeface="Roboto"/>
                <a:cs typeface="Roboto"/>
              </a:rPr>
              <a:t>. </a:t>
            </a:r>
            <a:endParaRPr lang="et-EE">
              <a:cs typeface="Roboto"/>
            </a:endParaRPr>
          </a:p>
        </p:txBody>
      </p:sp>
      <p:pic>
        <p:nvPicPr>
          <p:cNvPr id="9" name="Picture 5" descr="A blue and black dotted wave&#10;&#10;Description automatically generated">
            <a:extLst>
              <a:ext uri="{FF2B5EF4-FFF2-40B4-BE49-F238E27FC236}">
                <a16:creationId xmlns:a16="http://schemas.microsoft.com/office/drawing/2014/main" id="{2768DB4B-8DE5-BDA4-9CB4-0A317935FED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92000" y="4698000"/>
            <a:ext cx="5400000" cy="2160000"/>
          </a:xfrm>
          <a:prstGeom prst="rect">
            <a:avLst/>
          </a:prstGeom>
        </p:spPr>
      </p:pic>
    </p:spTree>
    <p:extLst>
      <p:ext uri="{BB962C8B-B14F-4D97-AF65-F5344CB8AC3E}">
        <p14:creationId xmlns:p14="http://schemas.microsoft.com/office/powerpoint/2010/main" val="3302814190"/>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B4A0EA4-D7C5-1007-83D8-C458FC83F51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881855C-DEFF-D91D-B9EB-34C67A69B4EE}"/>
              </a:ext>
            </a:extLst>
          </p:cNvPr>
          <p:cNvPicPr>
            <a:picLocks noChangeAspect="1"/>
          </p:cNvPicPr>
          <p:nvPr/>
        </p:nvPicPr>
        <p:blipFill>
          <a:blip r:embed="rId3"/>
          <a:stretch>
            <a:fillRect/>
          </a:stretch>
        </p:blipFill>
        <p:spPr>
          <a:xfrm>
            <a:off x="410307" y="199292"/>
            <a:ext cx="11383108" cy="6471139"/>
          </a:xfrm>
          <a:prstGeom prst="rect">
            <a:avLst/>
          </a:prstGeom>
        </p:spPr>
      </p:pic>
    </p:spTree>
    <p:extLst>
      <p:ext uri="{BB962C8B-B14F-4D97-AF65-F5344CB8AC3E}">
        <p14:creationId xmlns:p14="http://schemas.microsoft.com/office/powerpoint/2010/main" val="2279463480"/>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6C64285-E30D-DC9E-F061-AC799A405250}"/>
            </a:ext>
          </a:extLst>
        </p:cNvPr>
        <p:cNvGrpSpPr/>
        <p:nvPr/>
      </p:nvGrpSpPr>
      <p:grpSpPr>
        <a:xfrm>
          <a:off x="0" y="0"/>
          <a:ext cx="0" cy="0"/>
          <a:chOff x="0" y="0"/>
          <a:chExt cx="0" cy="0"/>
        </a:xfrm>
      </p:grpSpPr>
      <p:sp>
        <p:nvSpPr>
          <p:cNvPr id="2" name="Pealkiri 1">
            <a:extLst>
              <a:ext uri="{FF2B5EF4-FFF2-40B4-BE49-F238E27FC236}">
                <a16:creationId xmlns:a16="http://schemas.microsoft.com/office/drawing/2014/main" id="{1232610D-11DA-DE6B-7C66-46DA54C818EB}"/>
              </a:ext>
            </a:extLst>
          </p:cNvPr>
          <p:cNvSpPr>
            <a:spLocks noGrp="1"/>
          </p:cNvSpPr>
          <p:nvPr>
            <p:ph type="title"/>
          </p:nvPr>
        </p:nvSpPr>
        <p:spPr>
          <a:xfrm>
            <a:off x="193937" y="917318"/>
            <a:ext cx="6770915" cy="645625"/>
          </a:xfrm>
        </p:spPr>
        <p:txBody>
          <a:bodyPr>
            <a:noAutofit/>
          </a:bodyPr>
          <a:lstStyle/>
          <a:p>
            <a:r>
              <a:rPr lang="et-EE" sz="3000" b="1">
                <a:solidFill>
                  <a:srgbClr val="002060"/>
                </a:solidFill>
                <a:ea typeface="Roboto Light"/>
                <a:cs typeface="Roboto Medium"/>
              </a:rPr>
              <a:t>TERVIKute eelnõu riigikogus arutelul (I)</a:t>
            </a:r>
          </a:p>
        </p:txBody>
      </p:sp>
      <p:sp>
        <p:nvSpPr>
          <p:cNvPr id="3" name="Sisu kohatäide 2">
            <a:extLst>
              <a:ext uri="{FF2B5EF4-FFF2-40B4-BE49-F238E27FC236}">
                <a16:creationId xmlns:a16="http://schemas.microsoft.com/office/drawing/2014/main" id="{3C7D62BF-8B70-7382-4674-329F9DCDBD5D}"/>
              </a:ext>
            </a:extLst>
          </p:cNvPr>
          <p:cNvSpPr>
            <a:spLocks noGrp="1"/>
          </p:cNvSpPr>
          <p:nvPr>
            <p:ph idx="1"/>
          </p:nvPr>
        </p:nvSpPr>
        <p:spPr>
          <a:xfrm>
            <a:off x="191440" y="1839381"/>
            <a:ext cx="10266773" cy="4458090"/>
          </a:xfrm>
        </p:spPr>
        <p:txBody>
          <a:bodyPr>
            <a:normAutofit/>
          </a:bodyPr>
          <a:lstStyle/>
          <a:p>
            <a:pPr>
              <a:buFont typeface="Wingdings" panose="020B0604020202020204" pitchFamily="34" charset="0"/>
              <a:buChar char="ü"/>
            </a:pPr>
            <a:r>
              <a:rPr lang="et-EE" b="1" kern="0">
                <a:latin typeface="Roboto"/>
                <a:ea typeface="Roboto"/>
                <a:cs typeface="Roboto"/>
              </a:rPr>
              <a:t>Heaolupiirkonnad</a:t>
            </a:r>
            <a:r>
              <a:rPr lang="et-EE" kern="0">
                <a:latin typeface="Roboto"/>
                <a:ea typeface="Roboto"/>
                <a:cs typeface="Roboto"/>
              </a:rPr>
              <a:t> - maakonna tasandil rahvatervishoiu, tervishoiu- ja sotsiaalvaldkonna strateegilise koostöö raamistik.</a:t>
            </a:r>
            <a:endParaRPr lang="et-EE">
              <a:latin typeface="Roboto"/>
              <a:ea typeface="Roboto"/>
              <a:cs typeface="Roboto"/>
            </a:endParaRPr>
          </a:p>
          <a:p>
            <a:pPr marL="0" indent="0">
              <a:buNone/>
            </a:pPr>
            <a:endParaRPr lang="et-EE" kern="0">
              <a:latin typeface="Roboto"/>
              <a:ea typeface="Roboto"/>
              <a:cs typeface="Roboto"/>
            </a:endParaRPr>
          </a:p>
          <a:p>
            <a:pPr>
              <a:buFont typeface="Wingdings"/>
              <a:buChar char="ü"/>
            </a:pPr>
            <a:r>
              <a:rPr lang="et-EE" kern="0">
                <a:latin typeface="Roboto"/>
                <a:ea typeface="Roboto"/>
                <a:cs typeface="Roboto"/>
              </a:rPr>
              <a:t>Igas heaolupiirkonnas moodustatakse </a:t>
            </a:r>
            <a:r>
              <a:rPr lang="et-EE" b="1" kern="0">
                <a:latin typeface="Roboto"/>
                <a:ea typeface="Roboto"/>
                <a:cs typeface="Roboto"/>
              </a:rPr>
              <a:t>koostöökogud</a:t>
            </a:r>
            <a:r>
              <a:rPr lang="et-EE" kern="0">
                <a:latin typeface="Roboto"/>
                <a:ea typeface="Roboto"/>
                <a:cs typeface="Roboto"/>
              </a:rPr>
              <a:t> - üks selge strateegiline juhtimisformaat, tuues kokku riigi esindajad ja kohalike omavalitsuste juhid.</a:t>
            </a:r>
            <a:endParaRPr lang="et-EE"/>
          </a:p>
          <a:p>
            <a:pPr>
              <a:buFont typeface="Wingdings"/>
              <a:buChar char="ü"/>
            </a:pPr>
            <a:endParaRPr lang="et-EE" kern="0">
              <a:latin typeface="Roboto"/>
              <a:ea typeface="Roboto"/>
              <a:cs typeface="Roboto"/>
            </a:endParaRPr>
          </a:p>
          <a:p>
            <a:pPr>
              <a:buFont typeface="Wingdings"/>
              <a:buChar char="ü"/>
            </a:pPr>
            <a:r>
              <a:rPr lang="et-EE" kern="0">
                <a:latin typeface="Roboto"/>
                <a:ea typeface="Roboto"/>
                <a:cs typeface="Roboto"/>
              </a:rPr>
              <a:t>Tervise- ja heaoluprofiil seob edaspidi elanikkonna tegeliku olukorra ja vajadused teenuste kasutuse ja kuludega, võimaldades teha paremini põhjendatud juhtimis- ja rahastusotsuseid.</a:t>
            </a:r>
          </a:p>
          <a:p>
            <a:pPr marL="0" indent="0">
              <a:buNone/>
            </a:pPr>
            <a:endParaRPr lang="et-EE" kern="0">
              <a:latin typeface="Roboto"/>
              <a:ea typeface="Roboto"/>
              <a:cs typeface="Roboto"/>
            </a:endParaRPr>
          </a:p>
          <a:p>
            <a:pPr>
              <a:buFont typeface="Wingdings"/>
              <a:buChar char="ü"/>
            </a:pPr>
            <a:r>
              <a:rPr lang="et-EE" kern="0">
                <a:latin typeface="Roboto"/>
                <a:ea typeface="Roboto"/>
                <a:cs typeface="Roboto"/>
              </a:rPr>
              <a:t>Igasse heaolupiirkonda luuakse </a:t>
            </a:r>
            <a:r>
              <a:rPr lang="et-EE" b="1" kern="0">
                <a:latin typeface="Roboto"/>
                <a:ea typeface="Roboto"/>
                <a:cs typeface="Roboto"/>
              </a:rPr>
              <a:t>tervishoiu ja sotsvaldkonna inimesekeskne koostööorganisatsioon </a:t>
            </a:r>
            <a:r>
              <a:rPr lang="et-EE" kern="0">
                <a:latin typeface="Roboto"/>
                <a:ea typeface="Roboto"/>
                <a:cs typeface="Roboto"/>
              </a:rPr>
              <a:t>(</a:t>
            </a:r>
            <a:r>
              <a:rPr lang="et-EE" i="1" kern="0">
                <a:latin typeface="Roboto"/>
                <a:ea typeface="Roboto"/>
                <a:cs typeface="Roboto"/>
              </a:rPr>
              <a:t>TERVIK</a:t>
            </a:r>
            <a:r>
              <a:rPr lang="et-EE" kern="0">
                <a:latin typeface="Roboto"/>
                <a:ea typeface="Roboto"/>
                <a:cs typeface="Roboto"/>
              </a:rPr>
              <a:t>). Ühendab kohalikud omavalitsused, perearstid ja haiglad ühtseks võrgustikuks, mis tegutseb koostöökogu heaks kiidetud ühtsete eesmärkide täitmise nimel. Seeläbi on võimalik toetada ja motiveerida koostööd läbipaistvatel alustel.</a:t>
            </a:r>
          </a:p>
          <a:p>
            <a:pPr marL="0" indent="0">
              <a:buNone/>
            </a:pPr>
            <a:endParaRPr lang="et-EE" kern="0">
              <a:latin typeface="Times New Roman"/>
              <a:ea typeface="Roboto"/>
              <a:cs typeface="Times New Roman"/>
            </a:endParaRPr>
          </a:p>
        </p:txBody>
      </p:sp>
      <p:cxnSp>
        <p:nvCxnSpPr>
          <p:cNvPr id="6" name="Sirgkonnektor 5">
            <a:extLst>
              <a:ext uri="{FF2B5EF4-FFF2-40B4-BE49-F238E27FC236}">
                <a16:creationId xmlns:a16="http://schemas.microsoft.com/office/drawing/2014/main" id="{C18C1553-40A3-6988-364A-E9A3218B88F0}"/>
              </a:ext>
            </a:extLst>
          </p:cNvPr>
          <p:cNvCxnSpPr>
            <a:cxnSpLocks/>
          </p:cNvCxnSpPr>
          <p:nvPr/>
        </p:nvCxnSpPr>
        <p:spPr>
          <a:xfrm>
            <a:off x="1643383" y="1827769"/>
            <a:ext cx="6085116" cy="0"/>
          </a:xfrm>
          <a:prstGeom prst="line">
            <a:avLst/>
          </a:prstGeom>
          <a:ln w="38100">
            <a:solidFill>
              <a:srgbClr val="FF9999"/>
            </a:solidFill>
          </a:ln>
        </p:spPr>
        <p:style>
          <a:lnRef idx="1">
            <a:schemeClr val="accent2"/>
          </a:lnRef>
          <a:fillRef idx="0">
            <a:schemeClr val="accent2"/>
          </a:fillRef>
          <a:effectRef idx="0">
            <a:schemeClr val="accent2"/>
          </a:effectRef>
          <a:fontRef idx="minor">
            <a:schemeClr val="tx1"/>
          </a:fontRef>
        </p:style>
      </p:cxnSp>
      <p:pic>
        <p:nvPicPr>
          <p:cNvPr id="7" name="Picture 5" descr="A blue and black dotted wave&#10;&#10;Description automatically generated">
            <a:extLst>
              <a:ext uri="{FF2B5EF4-FFF2-40B4-BE49-F238E27FC236}">
                <a16:creationId xmlns:a16="http://schemas.microsoft.com/office/drawing/2014/main" id="{A0F3AA41-0FD8-2576-A3F2-A4A914CB80F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788874" y="4583772"/>
            <a:ext cx="5400000" cy="2160000"/>
          </a:xfrm>
          <a:prstGeom prst="rect">
            <a:avLst/>
          </a:prstGeom>
        </p:spPr>
      </p:pic>
    </p:spTree>
    <p:extLst>
      <p:ext uri="{BB962C8B-B14F-4D97-AF65-F5344CB8AC3E}">
        <p14:creationId xmlns:p14="http://schemas.microsoft.com/office/powerpoint/2010/main" val="41871946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86F3C61-C777-2F1F-C9AB-A148BBE141E1}"/>
            </a:ext>
          </a:extLst>
        </p:cNvPr>
        <p:cNvGrpSpPr/>
        <p:nvPr/>
      </p:nvGrpSpPr>
      <p:grpSpPr>
        <a:xfrm>
          <a:off x="0" y="0"/>
          <a:ext cx="0" cy="0"/>
          <a:chOff x="0" y="0"/>
          <a:chExt cx="0" cy="0"/>
        </a:xfrm>
      </p:grpSpPr>
      <p:sp>
        <p:nvSpPr>
          <p:cNvPr id="2" name="Pealkiri 1">
            <a:extLst>
              <a:ext uri="{FF2B5EF4-FFF2-40B4-BE49-F238E27FC236}">
                <a16:creationId xmlns:a16="http://schemas.microsoft.com/office/drawing/2014/main" id="{8464DAA9-07CF-0E94-1A28-9F3E2F42C900}"/>
              </a:ext>
            </a:extLst>
          </p:cNvPr>
          <p:cNvSpPr>
            <a:spLocks noGrp="1"/>
          </p:cNvSpPr>
          <p:nvPr>
            <p:ph type="title"/>
          </p:nvPr>
        </p:nvSpPr>
        <p:spPr>
          <a:xfrm>
            <a:off x="193937" y="917318"/>
            <a:ext cx="8172995" cy="645625"/>
          </a:xfrm>
        </p:spPr>
        <p:txBody>
          <a:bodyPr>
            <a:noAutofit/>
          </a:bodyPr>
          <a:lstStyle/>
          <a:p>
            <a:r>
              <a:rPr lang="et-EE" sz="3000" b="1">
                <a:solidFill>
                  <a:srgbClr val="002060"/>
                </a:solidFill>
                <a:ea typeface="Roboto Light"/>
                <a:cs typeface="Roboto Medium"/>
              </a:rPr>
              <a:t>TERVIKute eelnõu riigikogus arutelul (II)</a:t>
            </a:r>
          </a:p>
        </p:txBody>
      </p:sp>
      <p:sp>
        <p:nvSpPr>
          <p:cNvPr id="3" name="Sisu kohatäide 2">
            <a:extLst>
              <a:ext uri="{FF2B5EF4-FFF2-40B4-BE49-F238E27FC236}">
                <a16:creationId xmlns:a16="http://schemas.microsoft.com/office/drawing/2014/main" id="{035DE213-0269-FF29-B8A4-15A46AF43169}"/>
              </a:ext>
            </a:extLst>
          </p:cNvPr>
          <p:cNvSpPr>
            <a:spLocks noGrp="1"/>
          </p:cNvSpPr>
          <p:nvPr>
            <p:ph idx="1"/>
          </p:nvPr>
        </p:nvSpPr>
        <p:spPr>
          <a:xfrm>
            <a:off x="191440" y="1839381"/>
            <a:ext cx="9535253" cy="3574170"/>
          </a:xfrm>
        </p:spPr>
        <p:txBody>
          <a:bodyPr>
            <a:normAutofit/>
          </a:bodyPr>
          <a:lstStyle/>
          <a:p>
            <a:pPr>
              <a:buFont typeface="Wingdings"/>
              <a:buChar char="ü"/>
            </a:pPr>
            <a:r>
              <a:rPr lang="en-US" b="1" kern="0">
                <a:ea typeface="+mn-lt"/>
                <a:cs typeface="+mn-lt"/>
              </a:rPr>
              <a:t>Valdkondadeülese </a:t>
            </a:r>
            <a:r>
              <a:rPr lang="en-US" b="1" kern="0" err="1">
                <a:ea typeface="+mn-lt"/>
                <a:cs typeface="+mn-lt"/>
              </a:rPr>
              <a:t>koordinatsiooniteenuse</a:t>
            </a:r>
            <a:r>
              <a:rPr lang="en-US" b="1" kern="0">
                <a:ea typeface="+mn-lt"/>
                <a:cs typeface="+mn-lt"/>
              </a:rPr>
              <a:t> kasutuselevõtt</a:t>
            </a:r>
            <a:r>
              <a:rPr lang="en-US" kern="0">
                <a:ea typeface="+mn-lt"/>
                <a:cs typeface="+mn-lt"/>
              </a:rPr>
              <a:t>. Osutav spetsialist – terviseteejuht. </a:t>
            </a:r>
            <a:endParaRPr lang="en-US">
              <a:cs typeface="+mn-lt"/>
            </a:endParaRPr>
          </a:p>
          <a:p>
            <a:pPr>
              <a:buFont typeface="Wingdings"/>
              <a:buChar char="ü"/>
            </a:pPr>
            <a:endParaRPr lang="en-US" kern="0">
              <a:ea typeface="+mn-lt"/>
              <a:cs typeface="+mn-lt"/>
            </a:endParaRPr>
          </a:p>
          <a:p>
            <a:pPr>
              <a:buFont typeface="Wingdings"/>
              <a:buChar char="ü"/>
            </a:pPr>
            <a:r>
              <a:rPr lang="en-US" b="1" kern="0">
                <a:ea typeface="+mn-lt"/>
                <a:cs typeface="+mn-lt"/>
              </a:rPr>
              <a:t>Terviseteejuht</a:t>
            </a:r>
            <a:r>
              <a:rPr lang="en-US" kern="0">
                <a:ea typeface="+mn-lt"/>
                <a:cs typeface="+mn-lt"/>
              </a:rPr>
              <a:t> </a:t>
            </a:r>
            <a:r>
              <a:rPr lang="en-US" kern="0" err="1">
                <a:ea typeface="+mn-lt"/>
                <a:cs typeface="+mn-lt"/>
              </a:rPr>
              <a:t>koostab</a:t>
            </a:r>
            <a:r>
              <a:rPr lang="en-US" kern="0">
                <a:ea typeface="+mn-lt"/>
                <a:cs typeface="+mn-lt"/>
              </a:rPr>
              <a:t> riskirühma inimestele heaoluplaani (tervise- ja </a:t>
            </a:r>
            <a:r>
              <a:rPr lang="en-US" kern="0" err="1">
                <a:ea typeface="+mn-lt"/>
                <a:cs typeface="+mn-lt"/>
              </a:rPr>
              <a:t>sotsiaalprobleeme</a:t>
            </a:r>
            <a:r>
              <a:rPr lang="en-US" kern="0">
                <a:ea typeface="+mn-lt"/>
                <a:cs typeface="+mn-lt"/>
              </a:rPr>
              <a:t> puudutav info). Toetab inimest </a:t>
            </a:r>
            <a:r>
              <a:rPr lang="en-US" kern="0" err="1">
                <a:ea typeface="+mn-lt"/>
                <a:cs typeface="+mn-lt"/>
              </a:rPr>
              <a:t>liikumisel</a:t>
            </a:r>
            <a:r>
              <a:rPr lang="en-US" kern="0">
                <a:ea typeface="+mn-lt"/>
                <a:cs typeface="+mn-lt"/>
              </a:rPr>
              <a:t> </a:t>
            </a:r>
            <a:r>
              <a:rPr lang="en-US" kern="0" err="1">
                <a:ea typeface="+mn-lt"/>
                <a:cs typeface="+mn-lt"/>
              </a:rPr>
              <a:t>teenuseosutajate</a:t>
            </a:r>
            <a:r>
              <a:rPr lang="en-US" kern="0">
                <a:ea typeface="+mn-lt"/>
                <a:cs typeface="+mn-lt"/>
              </a:rPr>
              <a:t> </a:t>
            </a:r>
            <a:r>
              <a:rPr lang="en-US" kern="0" err="1">
                <a:ea typeface="+mn-lt"/>
                <a:cs typeface="+mn-lt"/>
              </a:rPr>
              <a:t>vahel</a:t>
            </a:r>
            <a:r>
              <a:rPr lang="en-US" kern="0">
                <a:ea typeface="+mn-lt"/>
                <a:cs typeface="+mn-lt"/>
              </a:rPr>
              <a:t>.</a:t>
            </a:r>
            <a:endParaRPr lang="en-US">
              <a:cs typeface="Roboto"/>
            </a:endParaRPr>
          </a:p>
          <a:p>
            <a:pPr>
              <a:buFont typeface="Wingdings"/>
              <a:buChar char="ü"/>
            </a:pPr>
            <a:endParaRPr lang="en-US" kern="0">
              <a:ea typeface="+mn-lt"/>
              <a:cs typeface="+mn-lt"/>
            </a:endParaRPr>
          </a:p>
          <a:p>
            <a:pPr>
              <a:buFont typeface="Wingdings"/>
              <a:buChar char="ü"/>
            </a:pPr>
            <a:r>
              <a:rPr lang="en-US" kern="0" err="1">
                <a:ea typeface="+mn-lt"/>
                <a:cs typeface="+mn-lt"/>
              </a:rPr>
              <a:t>Tervisekassa</a:t>
            </a:r>
            <a:r>
              <a:rPr lang="en-US" kern="0">
                <a:ea typeface="+mn-lt"/>
                <a:cs typeface="+mn-lt"/>
              </a:rPr>
              <a:t> roll </a:t>
            </a:r>
            <a:r>
              <a:rPr lang="en-US" kern="0" err="1">
                <a:ea typeface="+mn-lt"/>
                <a:cs typeface="+mn-lt"/>
              </a:rPr>
              <a:t>ei</a:t>
            </a:r>
            <a:r>
              <a:rPr lang="en-US" kern="0">
                <a:ea typeface="+mn-lt"/>
                <a:cs typeface="+mn-lt"/>
              </a:rPr>
              <a:t> ole </a:t>
            </a:r>
            <a:r>
              <a:rPr lang="en-US" kern="0" err="1">
                <a:ea typeface="+mn-lt"/>
                <a:cs typeface="+mn-lt"/>
              </a:rPr>
              <a:t>enam</a:t>
            </a:r>
            <a:r>
              <a:rPr lang="en-US" kern="0">
                <a:ea typeface="+mn-lt"/>
                <a:cs typeface="+mn-lt"/>
              </a:rPr>
              <a:t> </a:t>
            </a:r>
            <a:r>
              <a:rPr lang="en-US" kern="0" err="1">
                <a:ea typeface="+mn-lt"/>
                <a:cs typeface="+mn-lt"/>
              </a:rPr>
              <a:t>üksnes</a:t>
            </a:r>
            <a:r>
              <a:rPr lang="en-US" kern="0">
                <a:ea typeface="+mn-lt"/>
                <a:cs typeface="+mn-lt"/>
              </a:rPr>
              <a:t> </a:t>
            </a:r>
            <a:r>
              <a:rPr lang="en-US" kern="0" err="1">
                <a:ea typeface="+mn-lt"/>
                <a:cs typeface="+mn-lt"/>
              </a:rPr>
              <a:t>ravi</a:t>
            </a:r>
            <a:r>
              <a:rPr lang="en-US" kern="0">
                <a:ea typeface="+mn-lt"/>
                <a:cs typeface="+mn-lt"/>
              </a:rPr>
              <a:t> </a:t>
            </a:r>
            <a:r>
              <a:rPr lang="en-US" kern="0" err="1">
                <a:ea typeface="+mn-lt"/>
                <a:cs typeface="+mn-lt"/>
              </a:rPr>
              <a:t>rahastamine</a:t>
            </a:r>
            <a:r>
              <a:rPr lang="en-US" kern="0">
                <a:ea typeface="+mn-lt"/>
                <a:cs typeface="+mn-lt"/>
              </a:rPr>
              <a:t>, vaid </a:t>
            </a:r>
            <a:r>
              <a:rPr lang="en-US" kern="0" err="1">
                <a:ea typeface="+mn-lt"/>
                <a:cs typeface="+mn-lt"/>
              </a:rPr>
              <a:t>tugevdada</a:t>
            </a:r>
            <a:r>
              <a:rPr lang="en-US" kern="0">
                <a:ea typeface="+mn-lt"/>
                <a:cs typeface="+mn-lt"/>
              </a:rPr>
              <a:t> </a:t>
            </a:r>
            <a:r>
              <a:rPr lang="en-US" kern="0" err="1">
                <a:ea typeface="+mn-lt"/>
                <a:cs typeface="+mn-lt"/>
              </a:rPr>
              <a:t>piirkondlikku</a:t>
            </a:r>
            <a:r>
              <a:rPr lang="en-US" kern="0">
                <a:ea typeface="+mn-lt"/>
                <a:cs typeface="+mn-lt"/>
              </a:rPr>
              <a:t> </a:t>
            </a:r>
            <a:r>
              <a:rPr lang="en-US" kern="0" err="1">
                <a:ea typeface="+mn-lt"/>
                <a:cs typeface="+mn-lt"/>
              </a:rPr>
              <a:t>koostööd</a:t>
            </a:r>
            <a:r>
              <a:rPr lang="en-US" kern="0">
                <a:ea typeface="+mn-lt"/>
                <a:cs typeface="+mn-lt"/>
              </a:rPr>
              <a:t>, </a:t>
            </a:r>
            <a:r>
              <a:rPr lang="en-US" kern="0" err="1">
                <a:ea typeface="+mn-lt"/>
                <a:cs typeface="+mn-lt"/>
              </a:rPr>
              <a:t>vähendada</a:t>
            </a:r>
            <a:r>
              <a:rPr lang="en-US" kern="0">
                <a:ea typeface="+mn-lt"/>
                <a:cs typeface="+mn-lt"/>
              </a:rPr>
              <a:t> </a:t>
            </a:r>
            <a:r>
              <a:rPr lang="en-US" kern="0" err="1">
                <a:ea typeface="+mn-lt"/>
                <a:cs typeface="+mn-lt"/>
              </a:rPr>
              <a:t>väheväärtuslikku</a:t>
            </a:r>
            <a:r>
              <a:rPr lang="en-US" kern="0">
                <a:ea typeface="+mn-lt"/>
                <a:cs typeface="+mn-lt"/>
              </a:rPr>
              <a:t> ja </a:t>
            </a:r>
            <a:r>
              <a:rPr lang="en-US" kern="0" err="1">
                <a:ea typeface="+mn-lt"/>
                <a:cs typeface="+mn-lt"/>
              </a:rPr>
              <a:t>välditavat</a:t>
            </a:r>
            <a:r>
              <a:rPr lang="en-US" kern="0">
                <a:ea typeface="+mn-lt"/>
                <a:cs typeface="+mn-lt"/>
              </a:rPr>
              <a:t> </a:t>
            </a:r>
            <a:r>
              <a:rPr lang="en-US" kern="0" err="1">
                <a:ea typeface="+mn-lt"/>
                <a:cs typeface="+mn-lt"/>
              </a:rPr>
              <a:t>ravi</a:t>
            </a:r>
            <a:r>
              <a:rPr lang="en-US" kern="0">
                <a:ea typeface="+mn-lt"/>
                <a:cs typeface="+mn-lt"/>
              </a:rPr>
              <a:t> </a:t>
            </a:r>
            <a:r>
              <a:rPr lang="en-US" kern="0" err="1">
                <a:ea typeface="+mn-lt"/>
                <a:cs typeface="+mn-lt"/>
              </a:rPr>
              <a:t>ning</a:t>
            </a:r>
            <a:r>
              <a:rPr lang="en-US" kern="0">
                <a:ea typeface="+mn-lt"/>
                <a:cs typeface="+mn-lt"/>
              </a:rPr>
              <a:t> </a:t>
            </a:r>
            <a:r>
              <a:rPr lang="en-US" kern="0" err="1">
                <a:ea typeface="+mn-lt"/>
                <a:cs typeface="+mn-lt"/>
              </a:rPr>
              <a:t>tugevdada</a:t>
            </a:r>
            <a:r>
              <a:rPr lang="en-US" kern="0">
                <a:ea typeface="+mn-lt"/>
                <a:cs typeface="+mn-lt"/>
              </a:rPr>
              <a:t> </a:t>
            </a:r>
            <a:r>
              <a:rPr lang="en-US" kern="0" err="1">
                <a:ea typeface="+mn-lt"/>
                <a:cs typeface="+mn-lt"/>
              </a:rPr>
              <a:t>ennetust</a:t>
            </a:r>
            <a:r>
              <a:rPr lang="en-US" kern="0">
                <a:ea typeface="+mn-lt"/>
                <a:cs typeface="+mn-lt"/>
              </a:rPr>
              <a:t> ja </a:t>
            </a:r>
            <a:r>
              <a:rPr lang="en-US" kern="0" err="1">
                <a:ea typeface="+mn-lt"/>
                <a:cs typeface="+mn-lt"/>
              </a:rPr>
              <a:t>tervise</a:t>
            </a:r>
            <a:r>
              <a:rPr lang="en-US" kern="0">
                <a:ea typeface="+mn-lt"/>
                <a:cs typeface="+mn-lt"/>
              </a:rPr>
              <a:t> </a:t>
            </a:r>
            <a:r>
              <a:rPr lang="en-US" kern="0" err="1">
                <a:ea typeface="+mn-lt"/>
                <a:cs typeface="+mn-lt"/>
              </a:rPr>
              <a:t>edendamist</a:t>
            </a:r>
            <a:r>
              <a:rPr lang="en-US" kern="0">
                <a:ea typeface="+mn-lt"/>
                <a:cs typeface="+mn-lt"/>
              </a:rPr>
              <a:t>.</a:t>
            </a:r>
            <a:endParaRPr lang="en-US">
              <a:cs typeface="Roboto"/>
            </a:endParaRPr>
          </a:p>
          <a:p>
            <a:pPr>
              <a:buFont typeface="Wingdings"/>
              <a:buChar char="ü"/>
            </a:pPr>
            <a:endParaRPr lang="en-US" kern="0">
              <a:latin typeface="Times New Roman"/>
              <a:ea typeface="Roboto"/>
              <a:cs typeface="Times New Roman"/>
            </a:endParaRPr>
          </a:p>
          <a:p>
            <a:pPr>
              <a:buFont typeface="Wingdings"/>
              <a:buChar char="ü"/>
            </a:pPr>
            <a:endParaRPr lang="en-US" kern="0">
              <a:latin typeface="Times New Roman"/>
              <a:ea typeface="Roboto"/>
              <a:cs typeface="Times New Roman"/>
            </a:endParaRPr>
          </a:p>
        </p:txBody>
      </p:sp>
      <p:cxnSp>
        <p:nvCxnSpPr>
          <p:cNvPr id="6" name="Sirgkonnektor 5">
            <a:extLst>
              <a:ext uri="{FF2B5EF4-FFF2-40B4-BE49-F238E27FC236}">
                <a16:creationId xmlns:a16="http://schemas.microsoft.com/office/drawing/2014/main" id="{A7E483B6-C70A-0F46-1502-D3C16A78BFE1}"/>
              </a:ext>
            </a:extLst>
          </p:cNvPr>
          <p:cNvCxnSpPr>
            <a:cxnSpLocks/>
          </p:cNvCxnSpPr>
          <p:nvPr/>
        </p:nvCxnSpPr>
        <p:spPr>
          <a:xfrm>
            <a:off x="1643383" y="1827769"/>
            <a:ext cx="6085116" cy="0"/>
          </a:xfrm>
          <a:prstGeom prst="line">
            <a:avLst/>
          </a:prstGeom>
          <a:ln w="38100">
            <a:solidFill>
              <a:srgbClr val="FF9999"/>
            </a:solidFill>
          </a:ln>
        </p:spPr>
        <p:style>
          <a:lnRef idx="1">
            <a:schemeClr val="accent2"/>
          </a:lnRef>
          <a:fillRef idx="0">
            <a:schemeClr val="accent2"/>
          </a:fillRef>
          <a:effectRef idx="0">
            <a:schemeClr val="accent2"/>
          </a:effectRef>
          <a:fontRef idx="minor">
            <a:schemeClr val="tx1"/>
          </a:fontRef>
        </p:style>
      </p:cxnSp>
      <p:pic>
        <p:nvPicPr>
          <p:cNvPr id="7" name="Picture 5" descr="A blue and black dotted wave&#10;&#10;Description automatically generated">
            <a:extLst>
              <a:ext uri="{FF2B5EF4-FFF2-40B4-BE49-F238E27FC236}">
                <a16:creationId xmlns:a16="http://schemas.microsoft.com/office/drawing/2014/main" id="{5F2CC4FB-CFD2-4C03-1CAC-61CB5010033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788874" y="4695532"/>
            <a:ext cx="5400000" cy="2160000"/>
          </a:xfrm>
          <a:prstGeom prst="rect">
            <a:avLst/>
          </a:prstGeom>
        </p:spPr>
      </p:pic>
    </p:spTree>
    <p:extLst>
      <p:ext uri="{BB962C8B-B14F-4D97-AF65-F5344CB8AC3E}">
        <p14:creationId xmlns:p14="http://schemas.microsoft.com/office/powerpoint/2010/main" val="41706773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3903F7BD-5CF6-CC0C-1B77-DA0D7CF6974D}"/>
              </a:ext>
            </a:extLst>
          </p:cNvPr>
          <p:cNvPicPr>
            <a:picLocks noGrp="1" noChangeAspect="1"/>
          </p:cNvPicPr>
          <p:nvPr>
            <p:ph type="pic" sz="quarter" idx="17"/>
          </p:nvPr>
        </p:nvPicPr>
        <p:blipFill rotWithShape="1">
          <a:blip r:embed="rId2">
            <a:extLst>
              <a:ext uri="{28A0092B-C50C-407E-A947-70E740481C1C}">
                <a14:useLocalDpi xmlns:a14="http://schemas.microsoft.com/office/drawing/2010/main" val="0"/>
              </a:ext>
            </a:extLst>
          </a:blip>
          <a:srcRect r="18713" b="18713"/>
          <a:stretch/>
        </p:blipFill>
        <p:spPr>
          <a:xfrm>
            <a:off x="0" y="0"/>
            <a:ext cx="12192000" cy="6858000"/>
          </a:xfrm>
          <a:custGeom>
            <a:avLst/>
            <a:gdLst>
              <a:gd name="connsiteX0" fmla="*/ 726940 w 12192000"/>
              <a:gd name="connsiteY0" fmla="*/ 536818 h 6858000"/>
              <a:gd name="connsiteX1" fmla="*/ 726940 w 12192000"/>
              <a:gd name="connsiteY1" fmla="*/ 2396882 h 6858000"/>
              <a:gd name="connsiteX2" fmla="*/ 772659 w 12192000"/>
              <a:gd name="connsiteY2" fmla="*/ 2396882 h 6858000"/>
              <a:gd name="connsiteX3" fmla="*/ 772659 w 12192000"/>
              <a:gd name="connsiteY3" fmla="*/ 536818 h 6858000"/>
              <a:gd name="connsiteX4" fmla="*/ 0 w 12192000"/>
              <a:gd name="connsiteY4" fmla="*/ 0 h 6858000"/>
              <a:gd name="connsiteX5" fmla="*/ 12192000 w 12192000"/>
              <a:gd name="connsiteY5" fmla="*/ 0 h 6858000"/>
              <a:gd name="connsiteX6" fmla="*/ 12192000 w 12192000"/>
              <a:gd name="connsiteY6" fmla="*/ 5486829 h 6858000"/>
              <a:gd name="connsiteX7" fmla="*/ 10051073 w 12192000"/>
              <a:gd name="connsiteY7" fmla="*/ 5486829 h 6858000"/>
              <a:gd name="connsiteX8" fmla="*/ 9576237 w 12192000"/>
              <a:gd name="connsiteY8" fmla="*/ 5960366 h 6858000"/>
              <a:gd name="connsiteX9" fmla="*/ 10051073 w 12192000"/>
              <a:gd name="connsiteY9" fmla="*/ 6434392 h 6858000"/>
              <a:gd name="connsiteX10" fmla="*/ 12192000 w 12192000"/>
              <a:gd name="connsiteY10" fmla="*/ 6434392 h 6858000"/>
              <a:gd name="connsiteX11" fmla="*/ 12192000 w 12192000"/>
              <a:gd name="connsiteY11" fmla="*/ 6858000 h 6858000"/>
              <a:gd name="connsiteX12" fmla="*/ 0 w 12192000"/>
              <a:gd name="connsiteY12" fmla="*/ 6858000 h 6858000"/>
              <a:gd name="connsiteX0" fmla="*/ 726940 w 12192000"/>
              <a:gd name="connsiteY0" fmla="*/ 536818 h 6858000"/>
              <a:gd name="connsiteX1" fmla="*/ 726940 w 12192000"/>
              <a:gd name="connsiteY1" fmla="*/ 2396882 h 6858000"/>
              <a:gd name="connsiteX2" fmla="*/ 815729 w 12192000"/>
              <a:gd name="connsiteY2" fmla="*/ 2400195 h 6858000"/>
              <a:gd name="connsiteX3" fmla="*/ 772659 w 12192000"/>
              <a:gd name="connsiteY3" fmla="*/ 536818 h 6858000"/>
              <a:gd name="connsiteX4" fmla="*/ 726940 w 12192000"/>
              <a:gd name="connsiteY4" fmla="*/ 536818 h 6858000"/>
              <a:gd name="connsiteX5" fmla="*/ 0 w 12192000"/>
              <a:gd name="connsiteY5" fmla="*/ 0 h 6858000"/>
              <a:gd name="connsiteX6" fmla="*/ 12192000 w 12192000"/>
              <a:gd name="connsiteY6" fmla="*/ 0 h 6858000"/>
              <a:gd name="connsiteX7" fmla="*/ 12192000 w 12192000"/>
              <a:gd name="connsiteY7" fmla="*/ 5486829 h 6858000"/>
              <a:gd name="connsiteX8" fmla="*/ 10051073 w 12192000"/>
              <a:gd name="connsiteY8" fmla="*/ 5486829 h 6858000"/>
              <a:gd name="connsiteX9" fmla="*/ 9576237 w 12192000"/>
              <a:gd name="connsiteY9" fmla="*/ 5960366 h 6858000"/>
              <a:gd name="connsiteX10" fmla="*/ 10051073 w 12192000"/>
              <a:gd name="connsiteY10" fmla="*/ 6434392 h 6858000"/>
              <a:gd name="connsiteX11" fmla="*/ 12192000 w 12192000"/>
              <a:gd name="connsiteY11" fmla="*/ 6434392 h 6858000"/>
              <a:gd name="connsiteX12" fmla="*/ 12192000 w 12192000"/>
              <a:gd name="connsiteY12" fmla="*/ 6858000 h 6858000"/>
              <a:gd name="connsiteX13" fmla="*/ 0 w 12192000"/>
              <a:gd name="connsiteY13" fmla="*/ 6858000 h 6858000"/>
              <a:gd name="connsiteX14" fmla="*/ 0 w 12192000"/>
              <a:gd name="connsiteY14" fmla="*/ 0 h 6858000"/>
              <a:gd name="connsiteX0" fmla="*/ 726940 w 12192000"/>
              <a:gd name="connsiteY0" fmla="*/ 536818 h 6858000"/>
              <a:gd name="connsiteX1" fmla="*/ 726940 w 12192000"/>
              <a:gd name="connsiteY1" fmla="*/ 2396882 h 6858000"/>
              <a:gd name="connsiteX2" fmla="*/ 815729 w 12192000"/>
              <a:gd name="connsiteY2" fmla="*/ 2400195 h 6858000"/>
              <a:gd name="connsiteX3" fmla="*/ 815729 w 12192000"/>
              <a:gd name="connsiteY3" fmla="*/ 536818 h 6858000"/>
              <a:gd name="connsiteX4" fmla="*/ 726940 w 12192000"/>
              <a:gd name="connsiteY4" fmla="*/ 536818 h 6858000"/>
              <a:gd name="connsiteX5" fmla="*/ 0 w 12192000"/>
              <a:gd name="connsiteY5" fmla="*/ 0 h 6858000"/>
              <a:gd name="connsiteX6" fmla="*/ 12192000 w 12192000"/>
              <a:gd name="connsiteY6" fmla="*/ 0 h 6858000"/>
              <a:gd name="connsiteX7" fmla="*/ 12192000 w 12192000"/>
              <a:gd name="connsiteY7" fmla="*/ 5486829 h 6858000"/>
              <a:gd name="connsiteX8" fmla="*/ 10051073 w 12192000"/>
              <a:gd name="connsiteY8" fmla="*/ 5486829 h 6858000"/>
              <a:gd name="connsiteX9" fmla="*/ 9576237 w 12192000"/>
              <a:gd name="connsiteY9" fmla="*/ 5960366 h 6858000"/>
              <a:gd name="connsiteX10" fmla="*/ 10051073 w 12192000"/>
              <a:gd name="connsiteY10" fmla="*/ 6434392 h 6858000"/>
              <a:gd name="connsiteX11" fmla="*/ 12192000 w 12192000"/>
              <a:gd name="connsiteY11" fmla="*/ 6434392 h 6858000"/>
              <a:gd name="connsiteX12" fmla="*/ 12192000 w 12192000"/>
              <a:gd name="connsiteY12" fmla="*/ 6858000 h 6858000"/>
              <a:gd name="connsiteX13" fmla="*/ 0 w 12192000"/>
              <a:gd name="connsiteY13" fmla="*/ 6858000 h 6858000"/>
              <a:gd name="connsiteX14" fmla="*/ 0 w 12192000"/>
              <a:gd name="connsiteY14"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92000" h="6858000">
                <a:moveTo>
                  <a:pt x="726940" y="536818"/>
                </a:moveTo>
                <a:lnTo>
                  <a:pt x="726940" y="2396882"/>
                </a:lnTo>
                <a:lnTo>
                  <a:pt x="815729" y="2400195"/>
                </a:lnTo>
                <a:lnTo>
                  <a:pt x="815729" y="536818"/>
                </a:lnTo>
                <a:lnTo>
                  <a:pt x="726940" y="536818"/>
                </a:lnTo>
                <a:close/>
                <a:moveTo>
                  <a:pt x="0" y="0"/>
                </a:moveTo>
                <a:lnTo>
                  <a:pt x="12192000" y="0"/>
                </a:lnTo>
                <a:lnTo>
                  <a:pt x="12192000" y="5486829"/>
                </a:lnTo>
                <a:lnTo>
                  <a:pt x="10051073" y="5486829"/>
                </a:lnTo>
                <a:cubicBezTo>
                  <a:pt x="9788909" y="5486829"/>
                  <a:pt x="9576237" y="5698919"/>
                  <a:pt x="9576237" y="5960366"/>
                </a:cubicBezTo>
                <a:cubicBezTo>
                  <a:pt x="9576237" y="6222302"/>
                  <a:pt x="9788909" y="6434392"/>
                  <a:pt x="10051073" y="6434392"/>
                </a:cubicBezTo>
                <a:lnTo>
                  <a:pt x="12192000" y="6434392"/>
                </a:lnTo>
                <a:lnTo>
                  <a:pt x="12192000" y="6858000"/>
                </a:lnTo>
                <a:lnTo>
                  <a:pt x="0" y="6858000"/>
                </a:lnTo>
                <a:lnTo>
                  <a:pt x="0" y="0"/>
                </a:lnTo>
                <a:close/>
              </a:path>
            </a:pathLst>
          </a:custGeom>
          <a:solidFill>
            <a:schemeClr val="tx2"/>
          </a:solidFill>
          <a:effectLst>
            <a:outerShdw sx="1000" sy="1000" algn="ctr" rotWithShape="0">
              <a:srgbClr val="000000"/>
            </a:outerShdw>
          </a:effectLst>
        </p:spPr>
      </p:pic>
      <p:sp>
        <p:nvSpPr>
          <p:cNvPr id="3" name="Title 2">
            <a:extLst>
              <a:ext uri="{FF2B5EF4-FFF2-40B4-BE49-F238E27FC236}">
                <a16:creationId xmlns:a16="http://schemas.microsoft.com/office/drawing/2014/main" id="{44B37DD3-EF83-1A80-F05D-0EF173A617AB}"/>
              </a:ext>
            </a:extLst>
          </p:cNvPr>
          <p:cNvSpPr>
            <a:spLocks noGrp="1"/>
          </p:cNvSpPr>
          <p:nvPr>
            <p:ph type="title"/>
          </p:nvPr>
        </p:nvSpPr>
        <p:spPr/>
        <p:txBody>
          <a:bodyPr/>
          <a:lstStyle/>
          <a:p>
            <a:r>
              <a:rPr lang="en-GB" err="1">
                <a:cs typeface="Roboto Medium"/>
              </a:rPr>
              <a:t>Aitäh</a:t>
            </a:r>
            <a:r>
              <a:rPr lang="en-GB">
                <a:cs typeface="Roboto Medium"/>
              </a:rPr>
              <a:t>!</a:t>
            </a:r>
            <a:endParaRPr lang="en-GB" noProof="0">
              <a:cs typeface="Roboto Medium"/>
            </a:endParaRPr>
          </a:p>
        </p:txBody>
      </p:sp>
      <p:pic>
        <p:nvPicPr>
          <p:cNvPr id="8" name="Picture Placeholder 7" descr="A white dots on a black background&#10;&#10;Description automatically generated">
            <a:extLst>
              <a:ext uri="{FF2B5EF4-FFF2-40B4-BE49-F238E27FC236}">
                <a16:creationId xmlns:a16="http://schemas.microsoft.com/office/drawing/2014/main" id="{538BA707-EA40-2C52-CD85-6A64EAFBC8A4}"/>
              </a:ext>
            </a:extLst>
          </p:cNvPr>
          <p:cNvPicPr>
            <a:picLocks noGrp="1" noChangeAspect="1"/>
          </p:cNvPicPr>
          <p:nvPr>
            <p:ph type="pic" sz="quarter" idx="16"/>
          </p:nvPr>
        </p:nvPicPr>
        <p:blipFill>
          <a:blip r:embed="rId3" cstate="screen">
            <a:extLst>
              <a:ext uri="{28A0092B-C50C-407E-A947-70E740481C1C}">
                <a14:useLocalDpi xmlns:a14="http://schemas.microsoft.com/office/drawing/2010/main"/>
              </a:ext>
            </a:extLst>
          </a:blip>
          <a:srcRect t="3373" b="3373"/>
          <a:stretch>
            <a:fillRect/>
          </a:stretch>
        </p:blipFill>
        <p:spPr>
          <a:prstGeom prst="rect">
            <a:avLst/>
          </a:prstGeom>
        </p:spPr>
      </p:pic>
      <p:sp>
        <p:nvSpPr>
          <p:cNvPr id="5" name="Text Placeholder 4">
            <a:extLst>
              <a:ext uri="{FF2B5EF4-FFF2-40B4-BE49-F238E27FC236}">
                <a16:creationId xmlns:a16="http://schemas.microsoft.com/office/drawing/2014/main" id="{9D3FCF2D-C6EC-E2A9-0579-DF8E66381AA8}"/>
              </a:ext>
            </a:extLst>
          </p:cNvPr>
          <p:cNvSpPr>
            <a:spLocks noGrp="1"/>
          </p:cNvSpPr>
          <p:nvPr>
            <p:ph type="body" sz="quarter" idx="13"/>
          </p:nvPr>
        </p:nvSpPr>
        <p:spPr/>
        <p:txBody>
          <a:bodyPr/>
          <a:lstStyle/>
          <a:p>
            <a:endParaRPr lang="et-EE"/>
          </a:p>
        </p:txBody>
      </p:sp>
    </p:spTree>
    <p:extLst>
      <p:ext uri="{BB962C8B-B14F-4D97-AF65-F5344CB8AC3E}">
        <p14:creationId xmlns:p14="http://schemas.microsoft.com/office/powerpoint/2010/main" val="3674166361"/>
      </p:ext>
    </p:extLst>
  </p:cSld>
  <p:clrMapOvr>
    <a:masterClrMapping/>
  </p:clrMapOvr>
  <p:transition spd="slow">
    <p:push dir="u"/>
  </p:transition>
</p:sld>
</file>

<file path=ppt/theme/theme1.xml><?xml version="1.0" encoding="utf-8"?>
<a:theme xmlns:a="http://schemas.openxmlformats.org/drawingml/2006/main" name="SoM">
  <a:themeElements>
    <a:clrScheme name="SoM">
      <a:dk1>
        <a:srgbClr val="1D1856"/>
      </a:dk1>
      <a:lt1>
        <a:srgbClr val="FFFFFF"/>
      </a:lt1>
      <a:dk2>
        <a:srgbClr val="4B7DFF"/>
      </a:dk2>
      <a:lt2>
        <a:srgbClr val="E7EBEB"/>
      </a:lt2>
      <a:accent1>
        <a:srgbClr val="4B7DFF"/>
      </a:accent1>
      <a:accent2>
        <a:srgbClr val="FBB116"/>
      </a:accent2>
      <a:accent3>
        <a:srgbClr val="E67B3E"/>
      </a:accent3>
      <a:accent4>
        <a:srgbClr val="667B35"/>
      </a:accent4>
      <a:accent5>
        <a:srgbClr val="84B95B"/>
      </a:accent5>
      <a:accent6>
        <a:srgbClr val="86C3EB"/>
      </a:accent6>
      <a:hlink>
        <a:srgbClr val="0064FF"/>
      </a:hlink>
      <a:folHlink>
        <a:srgbClr val="86C3EB"/>
      </a:folHlink>
    </a:clrScheme>
    <a:fontScheme name="Roboto">
      <a:majorFont>
        <a:latin typeface="Roboto Medium"/>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w="9017" cap="flat">
          <a:noFill/>
          <a:prstDash val="solid"/>
          <a:miter/>
        </a:ln>
      </a:spPr>
      <a:bodyPr rtlCol="0" anchor="ctr"/>
      <a:lstStyle>
        <a:defPPr algn="l">
          <a:defRPr>
            <a:solidFill>
              <a:schemeClr val="accent2"/>
            </a:solidFill>
          </a:defRPr>
        </a:defPPr>
      </a:lstStyle>
    </a:spDef>
    <a:lnDef>
      <a:spPr>
        <a:ln w="28575">
          <a:solidFill>
            <a:schemeClr val="accent5"/>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SoM_esitluspohi_2024_naidisesitlus" id="{01810A73-94BE-4CD6-A2BB-823C8D1D8886}" vid="{5F617C08-2FE3-49C4-A0B8-A38FDB4E94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E16BFB62D7423241AD4D1052A3A3A141" ma:contentTypeVersion="11" ma:contentTypeDescription="Loo uus dokument" ma:contentTypeScope="" ma:versionID="035b88a914c7bc5e0ca34925503f1b8b">
  <xsd:schema xmlns:xsd="http://www.w3.org/2001/XMLSchema" xmlns:xs="http://www.w3.org/2001/XMLSchema" xmlns:p="http://schemas.microsoft.com/office/2006/metadata/properties" xmlns:ns2="32e83825-51f3-4718-928c-67e0a605618a" xmlns:ns3="08adef74-251f-42fc-9024-6df5c4e3f36b" targetNamespace="http://schemas.microsoft.com/office/2006/metadata/properties" ma:root="true" ma:fieldsID="30b8d95210b98c2bf40a9788add66824" ns2:_="" ns3:_="">
    <xsd:import namespace="32e83825-51f3-4718-928c-67e0a605618a"/>
    <xsd:import namespace="08adef74-251f-42fc-9024-6df5c4e3f36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2e83825-51f3-4718-928c-67e0a605618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Pildisildid" ma:readOnly="false" ma:fieldId="{5cf76f15-5ced-4ddc-b409-7134ff3c332f}" ma:taxonomyMulti="true" ma:sspId="8bf6974d-894c-4b76-94e9-da4eaeb0c39e"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8adef74-251f-42fc-9024-6df5c4e3f36b"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50d2d6d2-f65b-4c89-ab29-d96283ed764a}" ma:internalName="TaxCatchAll" ma:showField="CatchAllData" ma:web="08adef74-251f-42fc-9024-6df5c4e3f36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utüüp"/>
        <xsd:element ref="dc:title" minOccurs="0" maxOccurs="1" ma:index="4" ma:displayName="Pealkiri"/>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08adef74-251f-42fc-9024-6df5c4e3f36b" xsi:nil="true"/>
    <lcf76f155ced4ddcb4097134ff3c332f xmlns="32e83825-51f3-4718-928c-67e0a605618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9B9EEED3-684E-4C66-A67C-AD4F6824F766}">
  <ds:schemaRefs>
    <ds:schemaRef ds:uri="http://schemas.microsoft.com/sharepoint/v3/contenttype/forms"/>
  </ds:schemaRefs>
</ds:datastoreItem>
</file>

<file path=customXml/itemProps2.xml><?xml version="1.0" encoding="utf-8"?>
<ds:datastoreItem xmlns:ds="http://schemas.openxmlformats.org/officeDocument/2006/customXml" ds:itemID="{C59A32F2-1C08-4FE5-AF01-03361D219ABA}">
  <ds:schemaRefs>
    <ds:schemaRef ds:uri="08adef74-251f-42fc-9024-6df5c4e3f36b"/>
    <ds:schemaRef ds:uri="32e83825-51f3-4718-928c-67e0a605618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C37ED49E-99F3-404F-B02B-0D54FFA36314}">
  <ds:schemaRefs>
    <ds:schemaRef ds:uri="08adef74-251f-42fc-9024-6df5c4e3f36b"/>
    <ds:schemaRef ds:uri="32e83825-51f3-4718-928c-67e0a605618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SoM_esitluspohi_2024_naidisesitlus</Template>
  <TotalTime>0</TotalTime>
  <Words>1305</Words>
  <Application>Microsoft Office PowerPoint</Application>
  <PresentationFormat>Laiekraan</PresentationFormat>
  <Paragraphs>157</Paragraphs>
  <Slides>15</Slides>
  <Notes>8</Notes>
  <HiddenSlides>3</HiddenSlides>
  <MMClips>0</MMClips>
  <ScaleCrop>false</ScaleCrop>
  <HeadingPairs>
    <vt:vector size="6" baseType="variant">
      <vt:variant>
        <vt:lpstr>Kasutatud fondid</vt:lpstr>
      </vt:variant>
      <vt:variant>
        <vt:i4>9</vt:i4>
      </vt:variant>
      <vt:variant>
        <vt:lpstr>Kujundus</vt:lpstr>
      </vt:variant>
      <vt:variant>
        <vt:i4>1</vt:i4>
      </vt:variant>
      <vt:variant>
        <vt:lpstr>Slaidipealkirjad</vt:lpstr>
      </vt:variant>
      <vt:variant>
        <vt:i4>15</vt:i4>
      </vt:variant>
    </vt:vector>
  </HeadingPairs>
  <TitlesOfParts>
    <vt:vector size="25" baseType="lpstr">
      <vt:lpstr>Roboto Light</vt:lpstr>
      <vt:lpstr>Courier New</vt:lpstr>
      <vt:lpstr>Roboto</vt:lpstr>
      <vt:lpstr>Roboto Medium</vt:lpstr>
      <vt:lpstr>Wingdings</vt:lpstr>
      <vt:lpstr>Roboto Slab</vt:lpstr>
      <vt:lpstr>Aptos</vt:lpstr>
      <vt:lpstr>Arial</vt:lpstr>
      <vt:lpstr>Times New Roman</vt:lpstr>
      <vt:lpstr>SoM</vt:lpstr>
      <vt:lpstr>Riigi ja kohaliku omavalitsuse koostöö - tervisedendus</vt:lpstr>
      <vt:lpstr> </vt:lpstr>
      <vt:lpstr> </vt:lpstr>
      <vt:lpstr>Maakonna ja KOV tasandi tervisedendaja</vt:lpstr>
      <vt:lpstr>Haridusasutuste tervisedendaja seisab selle eest, et laste ja noorte tervis ning heaolu haridusasutuses on süsteemselt toetatud. </vt:lpstr>
      <vt:lpstr>TAI koostatud praktiline juhend KOV-idele tervise- ja heaoluprofiili koostamiseks. Maakonna tervisedendaja roll rahvatervishoiu vaates on selles olla strateegiline protsessijuht:</vt:lpstr>
      <vt:lpstr>Ennetussüsteemi arendamine ning pere- ja soopõhise vägivalla ennetamine (I)  </vt:lpstr>
      <vt:lpstr> </vt:lpstr>
      <vt:lpstr> </vt:lpstr>
      <vt:lpstr> </vt:lpstr>
      <vt:lpstr> </vt:lpstr>
      <vt:lpstr>PowerPointi esitlus</vt:lpstr>
      <vt:lpstr>TERVIKute eelnõu riigikogus arutelul (I)</vt:lpstr>
      <vt:lpstr>TERVIKute eelnõu riigikogus arutelul (II)</vt:lpstr>
      <vt:lpstr>Aitäh!</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Heli Laarmann - SOM</dc:creator>
  <cp:keywords/>
  <dc:description/>
  <cp:lastModifiedBy>Heli Laarmann - SOM</cp:lastModifiedBy>
  <cp:revision>3</cp:revision>
  <dcterms:created xsi:type="dcterms:W3CDTF">2026-06-03T09:22:35Z</dcterms:created>
  <dcterms:modified xsi:type="dcterms:W3CDTF">2026-10-29T11:51:30Z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0x010100E16BFB62D7423241AD4D1052A3A3A141</vt:lpwstr>
  </property>
  <property fmtid="{D5CDD505-2E9C-101B-9397-08002B2CF9AE}" pid="3" name="_dlc_DocIdItemGuid">
    <vt:lpwstr>3d9d9a6f-5fca-421d-9d82-36ef37e9cf30</vt:lpwstr>
  </property>
  <property fmtid="{D5CDD505-2E9C-101B-9397-08002B2CF9AE}" pid="4" name="MediaServiceImageTags">
    <vt:lpwstr/>
  </property>
  <property fmtid="{D5CDD505-2E9C-101B-9397-08002B2CF9AE}" pid="5" name="MSIP_Label_defa4170-0d19-0005-0004-bc88714345d2_Enabled">
    <vt:lpwstr>true</vt:lpwstr>
  </property>
  <property fmtid="{D5CDD505-2E9C-101B-9397-08002B2CF9AE}" pid="6" name="MSIP_Label_defa4170-0d19-0005-0004-bc88714345d2_SetDate">
    <vt:lpwstr>2025-02-12T08:15:14Z</vt:lpwstr>
  </property>
  <property fmtid="{D5CDD505-2E9C-101B-9397-08002B2CF9AE}" pid="7" name="MSIP_Label_defa4170-0d19-0005-0004-bc88714345d2_Method">
    <vt:lpwstr>Standard</vt:lpwstr>
  </property>
  <property fmtid="{D5CDD505-2E9C-101B-9397-08002B2CF9AE}" pid="8" name="MSIP_Label_defa4170-0d19-0005-0004-bc88714345d2_Name">
    <vt:lpwstr>defa4170-0d19-0005-0004-bc88714345d2</vt:lpwstr>
  </property>
  <property fmtid="{D5CDD505-2E9C-101B-9397-08002B2CF9AE}" pid="9" name="MSIP_Label_defa4170-0d19-0005-0004-bc88714345d2_SiteId">
    <vt:lpwstr>8fe098d2-428d-4bd4-9803-7195fe96f0e2</vt:lpwstr>
  </property>
  <property fmtid="{D5CDD505-2E9C-101B-9397-08002B2CF9AE}" pid="10" name="MSIP_Label_defa4170-0d19-0005-0004-bc88714345d2_ActionId">
    <vt:lpwstr>e99d9262-7902-4402-a785-1c1b1b9b53e1</vt:lpwstr>
  </property>
  <property fmtid="{D5CDD505-2E9C-101B-9397-08002B2CF9AE}" pid="11" name="MSIP_Label_defa4170-0d19-0005-0004-bc88714345d2_ContentBits">
    <vt:lpwstr>0</vt:lpwstr>
  </property>
  <property fmtid="{D5CDD505-2E9C-101B-9397-08002B2CF9AE}" pid="12" name="Order">
    <vt:r8>2840900</vt:r8>
  </property>
  <property fmtid="{D5CDD505-2E9C-101B-9397-08002B2CF9AE}" pid="13" name="xd_Signature">
    <vt:bool>false</vt:bool>
  </property>
  <property fmtid="{D5CDD505-2E9C-101B-9397-08002B2CF9AE}" pid="14" name="xd_ProgID">
    <vt:lpwstr/>
  </property>
  <property fmtid="{D5CDD505-2E9C-101B-9397-08002B2CF9AE}" pid="15" name="ComplianceAssetId">
    <vt:lpwstr/>
  </property>
  <property fmtid="{D5CDD505-2E9C-101B-9397-08002B2CF9AE}" pid="16" name="TemplateUrl">
    <vt:lpwstr/>
  </property>
  <property fmtid="{D5CDD505-2E9C-101B-9397-08002B2CF9AE}" pid="17" name="_ExtendedDescription">
    <vt:lpwstr/>
  </property>
  <property fmtid="{D5CDD505-2E9C-101B-9397-08002B2CF9AE}" pid="18" name="TriggerFlowInfo">
    <vt:lpwstr/>
  </property>
</Properties>
</file>